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57" r:id="rId5"/>
    <p:sldId id="263" r:id="rId6"/>
    <p:sldId id="258" r:id="rId7"/>
    <p:sldId id="262" r:id="rId8"/>
    <p:sldId id="259" r:id="rId9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3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5C5D31-E71D-9FC5-B749-CE07FDF71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DCCA7F-C46A-4A5C-27F0-557FDE062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A6D90E-1998-6D34-0F86-8199FA473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162273-7B27-BA45-519D-96B60E69C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60966A-287F-3BA1-CBBA-CC03E8F6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16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C9A76B-E3CC-B4DA-9534-E9B823C5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0A1D4AC-C207-BFAB-5111-377C59F62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0126DF-F80D-B2C0-F29C-B979032F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66726E-0477-8B27-E9A9-99F50FE9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46B639-7685-8F33-E758-A780403A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97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612684A-F414-EA18-B8A2-8B9C8A4DB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B074A82-A750-3A6F-0180-FAD77DA1F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7A8C06-1192-BD33-35B5-3B3A7374D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B68FBC-5BEF-0A80-4EE8-609B5B30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30F1C8-A521-BFAE-BE20-A8420AF3E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31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261472-E868-4398-560E-1E2465C1A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9EF5C0-2474-3A23-CCB1-DE21A0589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E6E78B-05A3-2405-DF07-EB0139E5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086862-7AD7-A75D-8695-FB9CDFB72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75C33C-20DA-C292-5670-E84288DE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59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4325A-1050-E5AA-1F93-5EEC8E22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390F67-63F8-11E2-4C14-7B3E9F322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D8B023-69EB-4607-97B0-F98C32D4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DFBA7E-911E-9E5E-60D5-D0772713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0848DA-2E7C-2F7D-EE79-D16A7C70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19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A733E0-A282-9D4A-1E83-2E16F9A4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D74B3C-BB21-5D07-304E-964C2E327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11EF822-A2B9-D8CC-6E24-ED01C2ED6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84F566-683E-A0D8-60E8-CA6F27CFC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E44CAC-4EE0-6EAA-C95F-7A3692AE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9C626C-7A64-CE2D-7232-AB7219CD8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85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3C8E69-14A3-2B01-AC8E-491ADDD7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C9B51F-065A-5803-6CAD-E38482FCE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E4D7EA-E342-57D0-7517-2DBCA0DE4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042ACCB-23AF-14A0-4B19-F623F772B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7990839-EE04-AD59-51D6-1BA251DAE7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A0C4B22-AA3B-B03E-E2CB-F585E03E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BBDBD9C-BBFA-3297-443D-74062989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16CEBFB-2738-9737-2D2D-56237F9D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45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663C39-51F8-0C73-AA64-F1DC8728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82D1A89-2974-BC07-FA12-70407EF1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DE57850-AABB-9F28-1AE4-5A1B725D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7CFBE1A-6C93-CD5A-D442-1F7B5057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91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2BD746C-E430-4970-4F4A-3126BEA2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201EA18-1628-AC7B-567F-5E840617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EBB7E7-60EB-9B51-DF8B-7CC86875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703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E6B1B9-8772-A648-2109-73A7D7ED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8546D1-D7B0-2396-BD44-1B2DF482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9DF942-B4FD-2B54-24F9-47F3FBF2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BD8C69B-4130-F63D-5E3D-7C2A7868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3FBDC5A-CDA1-802E-CF77-4858E916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7E7089C-4341-64E6-65F5-C9A00BD5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18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22BA-2111-BD3E-F929-6F9B7BFE2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436691E-1109-157C-B1C6-651F70A00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8DAC2A-3F3F-56D9-3588-1BF41BDD1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B0A67B0-044A-699B-CD87-F807AF65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0B4A17-637F-0C84-98E7-7C7C7197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B63A357-E21B-0DB2-CCE7-6EE90113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41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3CF5F44-F840-6DAC-9BEE-BA99369AB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0F345D-1E26-31A5-C963-C91BE21B9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731FAE-9567-6126-0F7C-82F76740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CCBBC-4B25-4D29-A8B6-08FF1AA57E21}" type="datetimeFigureOut">
              <a:rPr kumimoji="1" lang="ja-JP" altLang="en-US" smtClean="0"/>
              <a:t>2022/12/1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F25DCD-C7CA-21D5-5824-E346D0CBD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F88FEB-D597-D5AB-9865-6031D2626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152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.tvm.ne.jp/~yohasira/" TargetMode="External"/><Relationship Id="rId3" Type="http://schemas.openxmlformats.org/officeDocument/2006/relationships/hyperlink" Target="https://www.japan.travel/en/spot/1246/" TargetMode="External"/><Relationship Id="rId7" Type="http://schemas.openxmlformats.org/officeDocument/2006/relationships/hyperlink" Target="https://www.japan.travel/en/spot/1356/" TargetMode="External"/><Relationship Id="rId12" Type="http://schemas.openxmlformats.org/officeDocument/2006/relationships/hyperlink" Target="https://www.japan.travel/jp/destinations/tokai/gifu/okuhida-onsen/" TargetMode="External"/><Relationship Id="rId2" Type="http://schemas.openxmlformats.org/officeDocument/2006/relationships/hyperlink" Target="https://www.japan.travel/en/spot/1199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japan.travel/en/spot/1366/" TargetMode="External"/><Relationship Id="rId11" Type="http://schemas.openxmlformats.org/officeDocument/2006/relationships/hyperlink" Target="https://shinhotaka-ropeway.jp/en/" TargetMode="External"/><Relationship Id="rId5" Type="http://schemas.openxmlformats.org/officeDocument/2006/relationships/hyperlink" Target="https://www.japan.travel/en/spot/1271/" TargetMode="External"/><Relationship Id="rId10" Type="http://schemas.openxmlformats.org/officeDocument/2006/relationships/hyperlink" Target="https://www.japan.travel/en/spot/1348/" TargetMode="External"/><Relationship Id="rId4" Type="http://schemas.openxmlformats.org/officeDocument/2006/relationships/hyperlink" Target="https://visitgifu.com/see-do/ena-gorge/" TargetMode="External"/><Relationship Id="rId9" Type="http://schemas.openxmlformats.org/officeDocument/2006/relationships/hyperlink" Target="https://visitmatsumoto.com/en/spot/nawate-stree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pan.travel/en/destinations/tokai/gifu/takayama-and-around/" TargetMode="External"/><Relationship Id="rId7" Type="http://schemas.openxmlformats.org/officeDocument/2006/relationships/hyperlink" Target="https://www.aichi-now.jp/en/spots/detail/2488/" TargetMode="External"/><Relationship Id="rId2" Type="http://schemas.openxmlformats.org/officeDocument/2006/relationships/hyperlink" Target="https://www.japan.travel/en/spot/2031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itsui-shopping-park.com/mop/nagashima/english/" TargetMode="External"/><Relationship Id="rId5" Type="http://schemas.openxmlformats.org/officeDocument/2006/relationships/hyperlink" Target="https://www.japan.travel/en/destinations/tokai/gifu/gujo/" TargetMode="External"/><Relationship Id="rId4" Type="http://schemas.openxmlformats.org/officeDocument/2006/relationships/hyperlink" Target="https://www.japan.travel/en/spot/1266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8EF5E1A-0CF8-581B-2E36-6EE09D44E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kumimoji="1" lang="en-US" altLang="ja-JP" sz="8100" u="sng" dirty="0"/>
              <a:t>Plan 8</a:t>
            </a:r>
            <a:r>
              <a:rPr kumimoji="1" lang="ja-JP" altLang="en-US" sz="8100" dirty="0"/>
              <a:t>　</a:t>
            </a:r>
            <a:br>
              <a:rPr kumimoji="1" lang="en-US" altLang="ja-JP" sz="8100" dirty="0"/>
            </a:br>
            <a:r>
              <a:rPr lang="en-US" altLang="ja-JP" sz="8100" dirty="0"/>
              <a:t>NGO</a:t>
            </a:r>
            <a:r>
              <a:rPr kumimoji="1" lang="en-US" altLang="ja-JP" sz="8100" dirty="0"/>
              <a:t> – </a:t>
            </a:r>
            <a:r>
              <a:rPr lang="en-US" altLang="ja-JP" sz="8100" dirty="0"/>
              <a:t>NGO</a:t>
            </a:r>
            <a:r>
              <a:rPr kumimoji="1" lang="en-US" altLang="ja-JP" sz="8100" dirty="0"/>
              <a:t> </a:t>
            </a:r>
            <a:r>
              <a:rPr lang="en-US" altLang="ja-JP" sz="8100" dirty="0"/>
              <a:t>6</a:t>
            </a:r>
            <a:r>
              <a:rPr kumimoji="1" lang="en-US" altLang="ja-JP" sz="8100" dirty="0"/>
              <a:t> days</a:t>
            </a:r>
            <a:br>
              <a:rPr kumimoji="1" lang="en-US" altLang="ja-JP" sz="8100" dirty="0"/>
            </a:br>
            <a:endParaRPr kumimoji="1" lang="ja-JP" altLang="en-US" sz="81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54B0783-4CAA-B8CE-C81B-132E7B315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0" y="4582814"/>
            <a:ext cx="9586891" cy="1312657"/>
          </a:xfrm>
        </p:spPr>
        <p:txBody>
          <a:bodyPr anchor="t">
            <a:normAutofit/>
          </a:bodyPr>
          <a:lstStyle/>
          <a:p>
            <a:pPr algn="l"/>
            <a:r>
              <a:rPr lang="en-US" altLang="ja-JP" dirty="0"/>
              <a:t>NGO – </a:t>
            </a:r>
            <a:r>
              <a:rPr lang="en-US" altLang="ja-JP" dirty="0" err="1"/>
              <a:t>Inuyama</a:t>
            </a:r>
            <a:r>
              <a:rPr lang="en-US" altLang="ja-JP" dirty="0"/>
              <a:t> – </a:t>
            </a:r>
            <a:r>
              <a:rPr lang="en-US" altLang="ja-JP" dirty="0" err="1"/>
              <a:t>Magome-juku</a:t>
            </a:r>
            <a:r>
              <a:rPr lang="en-US" altLang="ja-JP" dirty="0"/>
              <a:t> – </a:t>
            </a:r>
            <a:r>
              <a:rPr lang="en-US" altLang="ja-JP" dirty="0" err="1"/>
              <a:t>Narai-juku</a:t>
            </a:r>
            <a:r>
              <a:rPr lang="en-US" altLang="ja-JP" dirty="0"/>
              <a:t> - Matsumoto – </a:t>
            </a:r>
            <a:r>
              <a:rPr lang="en-US" altLang="ja-JP" dirty="0" err="1"/>
              <a:t>Okuhida</a:t>
            </a:r>
            <a:r>
              <a:rPr lang="en-US" altLang="ja-JP" dirty="0"/>
              <a:t> </a:t>
            </a:r>
            <a:r>
              <a:rPr lang="en-US" altLang="ja-JP" dirty="0" err="1"/>
              <a:t>Onsengo</a:t>
            </a:r>
            <a:r>
              <a:rPr lang="en-US" altLang="ja-JP" dirty="0"/>
              <a:t> – </a:t>
            </a:r>
            <a:r>
              <a:rPr lang="en-US" altLang="ja-JP" dirty="0" err="1"/>
              <a:t>Shirakawago</a:t>
            </a:r>
            <a:r>
              <a:rPr lang="en-US" altLang="ja-JP" dirty="0"/>
              <a:t> – Takayama - </a:t>
            </a:r>
            <a:r>
              <a:rPr lang="en-US" altLang="ja-JP" dirty="0" err="1"/>
              <a:t>Gujo</a:t>
            </a:r>
            <a:r>
              <a:rPr lang="en-US" altLang="ja-JP" dirty="0"/>
              <a:t> Hachiman – Nagoya - NGO</a:t>
            </a:r>
          </a:p>
        </p:txBody>
      </p:sp>
    </p:spTree>
    <p:extLst>
      <p:ext uri="{BB962C8B-B14F-4D97-AF65-F5344CB8AC3E}">
        <p14:creationId xmlns:p14="http://schemas.microsoft.com/office/powerpoint/2010/main" val="5165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マップ&#10;&#10;自動的に生成された説明">
            <a:extLst>
              <a:ext uri="{FF2B5EF4-FFF2-40B4-BE49-F238E27FC236}">
                <a16:creationId xmlns:a16="http://schemas.microsoft.com/office/drawing/2014/main" id="{C298D32D-F7F3-C2EE-A551-593A31CA6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4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98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図 5" descr="建物の屋根の家&#10;&#10;自動的に生成された説明">
            <a:extLst>
              <a:ext uri="{FF2B5EF4-FFF2-40B4-BE49-F238E27FC236}">
                <a16:creationId xmlns:a16="http://schemas.microsoft.com/office/drawing/2014/main" id="{1022BB74-596A-EC9B-A040-5631BB4E5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r="26304"/>
          <a:stretch/>
        </p:blipFill>
        <p:spPr>
          <a:xfrm>
            <a:off x="20" y="10"/>
            <a:ext cx="6095981" cy="6857990"/>
          </a:xfrm>
          <a:prstGeom prst="rect">
            <a:avLst/>
          </a:prstGeom>
        </p:spPr>
      </p:pic>
      <p:pic>
        <p:nvPicPr>
          <p:cNvPr id="4" name="図 3" descr="森の道&#10;&#10;低い精度で自動的に生成された説明">
            <a:extLst>
              <a:ext uri="{FF2B5EF4-FFF2-40B4-BE49-F238E27FC236}">
                <a16:creationId xmlns:a16="http://schemas.microsoft.com/office/drawing/2014/main" id="{CC8125EA-3467-55CD-D66C-2DDDC05DE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8" r="27278" b="1"/>
          <a:stretch/>
        </p:blipFill>
        <p:spPr>
          <a:xfrm>
            <a:off x="6095998" y="10"/>
            <a:ext cx="6096001" cy="6861558"/>
          </a:xfrm>
          <a:prstGeom prst="rect">
            <a:avLst/>
          </a:prstGeom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67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EC658C-97DA-CEE7-352E-6DA59A15E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952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1</a:t>
            </a:r>
            <a:r>
              <a:rPr kumimoji="1" lang="en-US" altLang="ja-JP" sz="1500" b="1" dirty="0"/>
              <a:t> </a:t>
            </a:r>
          </a:p>
          <a:p>
            <a:pPr marL="0" indent="0">
              <a:buNone/>
            </a:pPr>
            <a:r>
              <a:rPr lang="en-US" altLang="ja-JP" sz="1500" b="1" dirty="0"/>
              <a:t>NGO – (80 min.) – </a:t>
            </a:r>
            <a:r>
              <a:rPr lang="en-US" altLang="ja-JP" sz="1500" b="1" dirty="0" err="1"/>
              <a:t>Inuyama</a:t>
            </a:r>
            <a:endParaRPr lang="en-US" altLang="ja-JP" sz="1500" b="1" dirty="0"/>
          </a:p>
          <a:p>
            <a:pPr marL="0" indent="0">
              <a:buNone/>
            </a:pPr>
            <a:r>
              <a:rPr kumimoji="1" lang="en-US" altLang="ja-JP" sz="1500" b="1" dirty="0"/>
              <a:t> </a:t>
            </a: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u="sng" dirty="0"/>
              <a:t>Day 2</a:t>
            </a:r>
            <a:r>
              <a:rPr kumimoji="1" lang="en-US" altLang="ja-JP" sz="1500" b="1" dirty="0"/>
              <a:t> </a:t>
            </a:r>
          </a:p>
          <a:p>
            <a:pPr marL="0" indent="0">
              <a:buNone/>
            </a:pPr>
            <a:r>
              <a:rPr lang="en-US" altLang="ja-JP" sz="1500" b="1" dirty="0" err="1"/>
              <a:t>Inuyama</a:t>
            </a:r>
            <a:r>
              <a:rPr lang="en-US" altLang="ja-JP" sz="1500" b="1" dirty="0"/>
              <a:t> – (15 min.) – </a:t>
            </a:r>
            <a:r>
              <a:rPr lang="en-US" altLang="ja-JP" sz="1500" b="1" dirty="0" err="1"/>
              <a:t>Inuyama</a:t>
            </a:r>
            <a:r>
              <a:rPr lang="en-US" altLang="ja-JP" sz="1500" b="1" dirty="0"/>
              <a:t> Castle – (60 min.) – </a:t>
            </a:r>
          </a:p>
          <a:p>
            <a:pPr marL="0" indent="0">
              <a:buNone/>
            </a:pPr>
            <a:r>
              <a:rPr kumimoji="1" lang="en-US" altLang="ja-JP" sz="1500" b="1" dirty="0"/>
              <a:t>Ena Gorge – (40 min.) – </a:t>
            </a:r>
            <a:r>
              <a:rPr kumimoji="1" lang="en-US" altLang="ja-JP" sz="1500" b="1" dirty="0" err="1"/>
              <a:t>Magome-juku</a:t>
            </a:r>
            <a:r>
              <a:rPr kumimoji="1" lang="en-US" altLang="ja-JP" sz="1500" b="1" dirty="0"/>
              <a:t> – (90 min.) – </a:t>
            </a:r>
          </a:p>
          <a:p>
            <a:pPr marL="0" indent="0">
              <a:buNone/>
            </a:pPr>
            <a:r>
              <a:rPr kumimoji="1" lang="en-US" altLang="ja-JP" sz="1500" b="1" dirty="0" err="1"/>
              <a:t>Narai-juku</a:t>
            </a:r>
            <a:r>
              <a:rPr kumimoji="1" lang="en-US" altLang="ja-JP" sz="1500" b="1" dirty="0"/>
              <a:t> – (70 min.) - Matsumoto</a:t>
            </a:r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AM</a:t>
            </a:r>
          </a:p>
          <a:p>
            <a:pPr marL="0" indent="0">
              <a:buNone/>
            </a:pPr>
            <a:r>
              <a:rPr kumimoji="1" lang="en-US" altLang="ja-JP" sz="1500" dirty="0" err="1">
                <a:hlinkClick r:id="rId2"/>
              </a:rPr>
              <a:t>Urakuen</a:t>
            </a:r>
            <a:r>
              <a:rPr kumimoji="1" lang="en-US" altLang="ja-JP" sz="1500" dirty="0">
                <a:hlinkClick r:id="rId2"/>
              </a:rPr>
              <a:t> Japanese Garden</a:t>
            </a: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dirty="0" err="1">
                <a:hlinkClick r:id="rId3"/>
              </a:rPr>
              <a:t>Inuyama</a:t>
            </a:r>
            <a:r>
              <a:rPr kumimoji="1" lang="en-US" altLang="ja-JP" sz="1500" dirty="0">
                <a:hlinkClick r:id="rId3"/>
              </a:rPr>
              <a:t> Castle </a:t>
            </a:r>
            <a:r>
              <a:rPr kumimoji="1" lang="en-US" altLang="ja-JP" sz="1500" dirty="0"/>
              <a:t>(National Treasure)</a:t>
            </a:r>
          </a:p>
          <a:p>
            <a:pPr marL="0" indent="0">
              <a:buNone/>
            </a:pPr>
            <a:r>
              <a:rPr kumimoji="1" lang="en-US" altLang="ja-JP" sz="1500" dirty="0">
                <a:hlinkClick r:id="rId4"/>
              </a:rPr>
              <a:t>Ena Gorge</a:t>
            </a: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PM</a:t>
            </a:r>
          </a:p>
          <a:p>
            <a:pPr marL="0" indent="0">
              <a:buNone/>
            </a:pPr>
            <a:r>
              <a:rPr kumimoji="1" lang="en-US" altLang="ja-JP" sz="1500" dirty="0" err="1">
                <a:hlinkClick r:id="rId5"/>
              </a:rPr>
              <a:t>Magome-juku</a:t>
            </a: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dirty="0" err="1">
                <a:hlinkClick r:id="rId6"/>
              </a:rPr>
              <a:t>Narai-juku</a:t>
            </a:r>
            <a:endParaRPr kumimoji="1" lang="en-US" altLang="ja-JP" sz="1500" dirty="0"/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endParaRPr kumimoji="1" lang="en-US" altLang="ja-JP" sz="1500" dirty="0"/>
          </a:p>
        </p:txBody>
      </p:sp>
      <p:sp>
        <p:nvSpPr>
          <p:cNvPr id="2" name="コンテンツ プレースホルダー 3">
            <a:extLst>
              <a:ext uri="{FF2B5EF4-FFF2-40B4-BE49-F238E27FC236}">
                <a16:creationId xmlns:a16="http://schemas.microsoft.com/office/drawing/2014/main" id="{42EE7655-3B83-7869-06AD-44EF7A6E6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3 </a:t>
            </a:r>
          </a:p>
          <a:p>
            <a:pPr marL="0" indent="0">
              <a:buNone/>
            </a:pPr>
            <a:r>
              <a:rPr lang="en-US" altLang="ja-JP" sz="1500" b="1" dirty="0"/>
              <a:t>Matsumoto – (30 min.) – Daiso Wasabi Farm – </a:t>
            </a:r>
          </a:p>
          <a:p>
            <a:pPr marL="0" indent="0">
              <a:buNone/>
            </a:pPr>
            <a:r>
              <a:rPr kumimoji="1" lang="en-US" altLang="ja-JP" sz="1500" b="1" dirty="0"/>
              <a:t>(110 min.) – Shin </a:t>
            </a:r>
            <a:r>
              <a:rPr kumimoji="1" lang="en-US" altLang="ja-JP" sz="1500" b="1" dirty="0" err="1"/>
              <a:t>Hotaka</a:t>
            </a:r>
            <a:r>
              <a:rPr kumimoji="1" lang="en-US" altLang="ja-JP" sz="1500" b="1" dirty="0"/>
              <a:t> Ropeway – (30 min.) – </a:t>
            </a:r>
          </a:p>
          <a:p>
            <a:pPr marL="0" indent="0">
              <a:buNone/>
            </a:pPr>
            <a:r>
              <a:rPr lang="en-US" altLang="ja-JP" sz="1500" b="1" dirty="0" err="1"/>
              <a:t>Okuhida</a:t>
            </a:r>
            <a:r>
              <a:rPr lang="en-US" altLang="ja-JP" sz="1500" b="1" dirty="0"/>
              <a:t> Bear Park – (10 min.) – </a:t>
            </a:r>
            <a:r>
              <a:rPr lang="en-US" altLang="ja-JP" sz="1500" b="1" dirty="0" err="1"/>
              <a:t>Okuhida</a:t>
            </a:r>
            <a:r>
              <a:rPr lang="en-US" altLang="ja-JP" sz="1500" b="1" dirty="0"/>
              <a:t> </a:t>
            </a:r>
            <a:r>
              <a:rPr lang="en-US" altLang="ja-JP" sz="1500" b="1" dirty="0" err="1"/>
              <a:t>Onsengo</a:t>
            </a:r>
            <a:endParaRPr lang="en-US" altLang="ja-JP" sz="1500" b="1" dirty="0"/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AM</a:t>
            </a:r>
          </a:p>
          <a:p>
            <a:r>
              <a:rPr kumimoji="1" lang="en-US" altLang="ja-JP" sz="1500" dirty="0">
                <a:hlinkClick r:id="rId7"/>
              </a:rPr>
              <a:t>Matsumoto Castle </a:t>
            </a:r>
            <a:r>
              <a:rPr kumimoji="1" lang="en-US" altLang="ja-JP" sz="1500" dirty="0"/>
              <a:t>(National Treasure)</a:t>
            </a:r>
          </a:p>
          <a:p>
            <a:r>
              <a:rPr lang="en-US" altLang="ja-JP" sz="1500" dirty="0" err="1">
                <a:hlinkClick r:id="rId8"/>
              </a:rPr>
              <a:t>Yohashira</a:t>
            </a:r>
            <a:r>
              <a:rPr lang="en-US" altLang="ja-JP" sz="1500" dirty="0">
                <a:hlinkClick r:id="rId8"/>
              </a:rPr>
              <a:t> Shrine </a:t>
            </a:r>
            <a:r>
              <a:rPr lang="en-US" altLang="ja-JP" sz="1500" dirty="0"/>
              <a:t>and </a:t>
            </a:r>
            <a:r>
              <a:rPr lang="en-US" altLang="ja-JP" sz="1500" dirty="0" err="1">
                <a:hlinkClick r:id="rId9"/>
              </a:rPr>
              <a:t>Nawate-dori</a:t>
            </a:r>
            <a:r>
              <a:rPr lang="en-US" altLang="ja-JP" sz="1500" dirty="0">
                <a:hlinkClick r:id="rId9"/>
              </a:rPr>
              <a:t> Shopping Street</a:t>
            </a:r>
            <a:endParaRPr lang="en-US" altLang="ja-JP" sz="1500" dirty="0"/>
          </a:p>
          <a:p>
            <a:r>
              <a:rPr kumimoji="1" lang="en-US" altLang="ja-JP" sz="1500" dirty="0"/>
              <a:t>Lunch at </a:t>
            </a:r>
            <a:r>
              <a:rPr kumimoji="1" lang="en-US" altLang="ja-JP" sz="1500" dirty="0">
                <a:hlinkClick r:id="rId10"/>
              </a:rPr>
              <a:t>Daio </a:t>
            </a:r>
            <a:r>
              <a:rPr lang="en-US" altLang="ja-JP" sz="1500" dirty="0">
                <a:hlinkClick r:id="rId10"/>
              </a:rPr>
              <a:t>Wasabi Farm</a:t>
            </a: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PM</a:t>
            </a:r>
          </a:p>
          <a:p>
            <a:r>
              <a:rPr kumimoji="1" lang="en-US" altLang="ja-JP" sz="1500" dirty="0">
                <a:hlinkClick r:id="rId11"/>
              </a:rPr>
              <a:t>Shin </a:t>
            </a:r>
            <a:r>
              <a:rPr kumimoji="1" lang="en-US" altLang="ja-JP" sz="1500" dirty="0" err="1">
                <a:hlinkClick r:id="rId11"/>
              </a:rPr>
              <a:t>Hotaka</a:t>
            </a:r>
            <a:r>
              <a:rPr kumimoji="1" lang="en-US" altLang="ja-JP" sz="1500" dirty="0">
                <a:hlinkClick r:id="rId11"/>
              </a:rPr>
              <a:t> Ropeway</a:t>
            </a:r>
            <a:endParaRPr kumimoji="1" lang="en-US" altLang="ja-JP" sz="1500" dirty="0"/>
          </a:p>
          <a:p>
            <a:r>
              <a:rPr kumimoji="1" lang="en-US" altLang="ja-JP" sz="1500" dirty="0" err="1">
                <a:hlinkClick r:id="rId12"/>
              </a:rPr>
              <a:t>Okuhi</a:t>
            </a:r>
            <a:r>
              <a:rPr lang="en-US" altLang="ja-JP" sz="1500" dirty="0" err="1">
                <a:hlinkClick r:id="rId12"/>
              </a:rPr>
              <a:t>da</a:t>
            </a:r>
            <a:r>
              <a:rPr lang="en-US" altLang="ja-JP" sz="1500" dirty="0">
                <a:hlinkClick r:id="rId12"/>
              </a:rPr>
              <a:t> </a:t>
            </a:r>
            <a:r>
              <a:rPr lang="en-US" altLang="ja-JP" sz="1500" dirty="0" err="1">
                <a:hlinkClick r:id="rId12"/>
              </a:rPr>
              <a:t>Onsengo</a:t>
            </a:r>
            <a:r>
              <a:rPr lang="en-US" altLang="ja-JP" sz="1500" dirty="0">
                <a:hlinkClick r:id="rId12"/>
              </a:rPr>
              <a:t> Hot Springs</a:t>
            </a:r>
            <a:endParaRPr kumimoji="1" lang="en-US" altLang="ja-JP" sz="1500" dirty="0"/>
          </a:p>
          <a:p>
            <a:pPr marL="0" indent="0">
              <a:buNone/>
            </a:pPr>
            <a:endParaRPr kumimoji="1" lang="ja-JP" altLang="en-US" sz="1600" dirty="0"/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7DD50945-0DCC-33F4-1E6C-74717ED1A742}"/>
              </a:ext>
            </a:extLst>
          </p:cNvPr>
          <p:cNvSpPr txBox="1">
            <a:spLocks/>
          </p:cNvSpPr>
          <p:nvPr/>
        </p:nvSpPr>
        <p:spPr>
          <a:xfrm>
            <a:off x="840647" y="365125"/>
            <a:ext cx="106631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900" u="sng" dirty="0"/>
              <a:t>Plan 8</a:t>
            </a:r>
            <a:br>
              <a:rPr lang="en-US" altLang="ja-JP" sz="2700" dirty="0"/>
            </a:br>
            <a:r>
              <a:rPr lang="en-US" altLang="ja-JP" sz="2500" dirty="0"/>
              <a:t>NGO – </a:t>
            </a:r>
            <a:r>
              <a:rPr lang="en-US" altLang="ja-JP" sz="2500" dirty="0" err="1"/>
              <a:t>Inuyama</a:t>
            </a:r>
            <a:r>
              <a:rPr lang="en-US" altLang="ja-JP" sz="2500" dirty="0"/>
              <a:t> – </a:t>
            </a:r>
            <a:r>
              <a:rPr lang="en-US" altLang="ja-JP" sz="2500" dirty="0" err="1"/>
              <a:t>Magome-juku</a:t>
            </a:r>
            <a:r>
              <a:rPr lang="en-US" altLang="ja-JP" sz="2500" dirty="0"/>
              <a:t> – </a:t>
            </a:r>
            <a:r>
              <a:rPr lang="en-US" altLang="ja-JP" sz="2500" dirty="0" err="1"/>
              <a:t>Narai-juku</a:t>
            </a:r>
            <a:r>
              <a:rPr lang="en-US" altLang="ja-JP" sz="2500" dirty="0"/>
              <a:t>- Matsumoto – </a:t>
            </a:r>
            <a:r>
              <a:rPr lang="en-US" altLang="ja-JP" sz="2500" dirty="0" err="1"/>
              <a:t>Okuhida</a:t>
            </a:r>
            <a:r>
              <a:rPr lang="en-US" altLang="ja-JP" sz="2500" dirty="0"/>
              <a:t> </a:t>
            </a:r>
            <a:r>
              <a:rPr lang="en-US" altLang="ja-JP" sz="2500" dirty="0" err="1"/>
              <a:t>Onsengo</a:t>
            </a:r>
            <a:br>
              <a:rPr lang="en-US" altLang="ja-JP" sz="2500" dirty="0"/>
            </a:br>
            <a:r>
              <a:rPr lang="en-US" altLang="ja-JP" sz="2500" dirty="0"/>
              <a:t>– </a:t>
            </a:r>
            <a:r>
              <a:rPr lang="en-US" altLang="ja-JP" sz="2500" dirty="0" err="1"/>
              <a:t>Shirakawago</a:t>
            </a:r>
            <a:r>
              <a:rPr lang="en-US" altLang="ja-JP" sz="2500" dirty="0"/>
              <a:t> – Takayama – </a:t>
            </a:r>
            <a:r>
              <a:rPr lang="en-US" altLang="ja-JP" sz="2500" dirty="0" err="1"/>
              <a:t>Gujo</a:t>
            </a:r>
            <a:r>
              <a:rPr lang="en-US" altLang="ja-JP" sz="2500" dirty="0"/>
              <a:t> Hachiman – Nagoya – NGO</a:t>
            </a:r>
            <a:endParaRPr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3657132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 descr="木製フェンスの水車&#10;&#10;低い精度で自動的に生成された説明">
            <a:extLst>
              <a:ext uri="{FF2B5EF4-FFF2-40B4-BE49-F238E27FC236}">
                <a16:creationId xmlns:a16="http://schemas.microsoft.com/office/drawing/2014/main" id="{EA01CD6C-6D51-8CFC-D394-60C7D95DC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r="33000"/>
          <a:stretch/>
        </p:blipFill>
        <p:spPr>
          <a:xfrm>
            <a:off x="20" y="10"/>
            <a:ext cx="6095981" cy="685799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61DB78B-6885-A3B3-EE57-F50CCF9D3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r="40473" b="1"/>
          <a:stretch/>
        </p:blipFill>
        <p:spPr>
          <a:xfrm>
            <a:off x="6095998" y="10"/>
            <a:ext cx="6096001" cy="6861558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79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B63998-6494-11B1-DD80-3E7C2195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Autofit/>
          </a:bodyPr>
          <a:lstStyle/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u="sng" dirty="0"/>
              <a:t>Day 4</a:t>
            </a:r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 err="1"/>
              <a:t>Okuhida</a:t>
            </a:r>
            <a:r>
              <a:rPr kumimoji="1" lang="en-US" altLang="ja-JP" sz="1500" b="1" dirty="0"/>
              <a:t> </a:t>
            </a:r>
            <a:r>
              <a:rPr kumimoji="1" lang="en-US" altLang="ja-JP" sz="1500" b="1" dirty="0" err="1"/>
              <a:t>Onsengo</a:t>
            </a:r>
            <a:r>
              <a:rPr kumimoji="1" lang="en-US" altLang="ja-JP" sz="1500" b="1" dirty="0"/>
              <a:t> - (90 min.) -</a:t>
            </a:r>
            <a:r>
              <a:rPr kumimoji="1" lang="en-US" altLang="ja-JP" sz="1500" b="1" dirty="0" err="1"/>
              <a:t>Shirakawago</a:t>
            </a:r>
            <a:r>
              <a:rPr kumimoji="1" lang="en-US" altLang="ja-JP" sz="1500" b="1" dirty="0"/>
              <a:t> – </a:t>
            </a:r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/>
              <a:t>(60 min.) - Takayama - (70 min.) -</a:t>
            </a:r>
            <a:r>
              <a:rPr lang="ja-JP" altLang="en-US" sz="1500" b="1" dirty="0"/>
              <a:t> </a:t>
            </a:r>
            <a:r>
              <a:rPr kumimoji="1" lang="en-US" altLang="ja-JP" sz="1500" b="1" dirty="0" err="1"/>
              <a:t>Gujo</a:t>
            </a:r>
            <a:r>
              <a:rPr kumimoji="1" lang="en-US" altLang="ja-JP" sz="1500" b="1" dirty="0"/>
              <a:t> Hachiman</a:t>
            </a:r>
          </a:p>
          <a:p>
            <a:pPr marL="0" indent="0">
              <a:lnSpc>
                <a:spcPts val="1500"/>
              </a:lnSpc>
              <a:buNone/>
            </a:pP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/>
              <a:t>AM</a:t>
            </a:r>
          </a:p>
          <a:p>
            <a:pPr>
              <a:lnSpc>
                <a:spcPts val="1500"/>
              </a:lnSpc>
            </a:pPr>
            <a:r>
              <a:rPr kumimoji="1" lang="en-US" altLang="ja-JP" sz="1500" dirty="0" err="1">
                <a:hlinkClick r:id="rId2"/>
              </a:rPr>
              <a:t>Shirakawago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kumimoji="1" lang="en-US" altLang="ja-JP" sz="1500" dirty="0">
                <a:hlinkClick r:id="rId3"/>
              </a:rPr>
              <a:t>Takayama </a:t>
            </a: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/>
              <a:t>PM</a:t>
            </a:r>
          </a:p>
          <a:p>
            <a:pPr>
              <a:lnSpc>
                <a:spcPts val="1500"/>
              </a:lnSpc>
            </a:pPr>
            <a:r>
              <a:rPr kumimoji="1" lang="en-US" altLang="ja-JP" sz="1500" dirty="0" err="1">
                <a:hlinkClick r:id="rId4"/>
              </a:rPr>
              <a:t>Gujo</a:t>
            </a:r>
            <a:r>
              <a:rPr kumimoji="1" lang="en-US" altLang="ja-JP" sz="1500" dirty="0">
                <a:hlinkClick r:id="rId4"/>
              </a:rPr>
              <a:t> Hachiman Castle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kumimoji="1" lang="en-US" altLang="ja-JP" sz="1500" dirty="0">
                <a:hlinkClick r:id="rId5"/>
              </a:rPr>
              <a:t>Making Food Sample</a:t>
            </a: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endParaRPr kumimoji="1" lang="ja-JP" altLang="en-US" sz="1600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77210F2-4E55-BAE6-2DB9-E585B394DB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5 </a:t>
            </a:r>
          </a:p>
          <a:p>
            <a:pPr marL="0" indent="0">
              <a:buNone/>
            </a:pPr>
            <a:r>
              <a:rPr kumimoji="1" lang="en-US" altLang="ja-JP" sz="1500" b="1" dirty="0" err="1"/>
              <a:t>Gujo</a:t>
            </a:r>
            <a:r>
              <a:rPr kumimoji="1" lang="en-US" altLang="ja-JP" sz="1500" b="1" dirty="0"/>
              <a:t> Hachiman - (90 min.) - Mitsui Outlet Park Jazz</a:t>
            </a:r>
          </a:p>
          <a:p>
            <a:pPr marL="0" indent="0">
              <a:buNone/>
            </a:pPr>
            <a:r>
              <a:rPr kumimoji="1" lang="en-US" altLang="ja-JP" sz="1500" b="1" dirty="0"/>
              <a:t>Dream Nagashima - (40 min.) - Nagoya</a:t>
            </a:r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AM</a:t>
            </a:r>
          </a:p>
          <a:p>
            <a:r>
              <a:rPr kumimoji="1" lang="en-US" altLang="ja-JP" sz="1500" dirty="0">
                <a:hlinkClick r:id="rId6"/>
              </a:rPr>
              <a:t>Mitsui Outlet Park Jazz Dream Nagashima</a:t>
            </a: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PM</a:t>
            </a:r>
          </a:p>
          <a:p>
            <a:r>
              <a:rPr kumimoji="1" lang="en-US" altLang="ja-JP" sz="1500" dirty="0">
                <a:hlinkClick r:id="rId6"/>
              </a:rPr>
              <a:t>Nagoya Castle</a:t>
            </a:r>
            <a:endParaRPr kumimoji="1" lang="en-US" altLang="ja-JP" sz="1500" dirty="0"/>
          </a:p>
          <a:p>
            <a:r>
              <a:rPr kumimoji="1" lang="en-US" altLang="ja-JP" sz="1500" dirty="0" err="1">
                <a:hlinkClick r:id="rId7"/>
              </a:rPr>
              <a:t>Kinshachi</a:t>
            </a:r>
            <a:r>
              <a:rPr kumimoji="1" lang="en-US" altLang="ja-JP" sz="1500" dirty="0">
                <a:hlinkClick r:id="rId7"/>
              </a:rPr>
              <a:t> </a:t>
            </a:r>
            <a:r>
              <a:rPr kumimoji="1" lang="en-US" altLang="ja-JP" sz="1500" dirty="0" err="1">
                <a:hlinkClick r:id="rId7"/>
              </a:rPr>
              <a:t>Yokocho</a:t>
            </a:r>
            <a:r>
              <a:rPr kumimoji="1" lang="en-US" altLang="ja-JP" sz="1500" dirty="0">
                <a:hlinkClick r:id="rId7"/>
              </a:rPr>
              <a:t> Street</a:t>
            </a:r>
            <a:endParaRPr kumimoji="1" lang="en-US" altLang="ja-JP" sz="1500" dirty="0"/>
          </a:p>
          <a:p>
            <a:pPr marL="0" indent="0">
              <a:buNone/>
            </a:pPr>
            <a:endParaRPr kumimoji="1" lang="ja-JP" altLang="en-US" sz="1600" dirty="0"/>
          </a:p>
        </p:txBody>
      </p:sp>
      <p:sp>
        <p:nvSpPr>
          <p:cNvPr id="5" name="タイトル 5">
            <a:extLst>
              <a:ext uri="{FF2B5EF4-FFF2-40B4-BE49-F238E27FC236}">
                <a16:creationId xmlns:a16="http://schemas.microsoft.com/office/drawing/2014/main" id="{3F70DD76-779B-C29E-DCAD-AA344D7F5251}"/>
              </a:ext>
            </a:extLst>
          </p:cNvPr>
          <p:cNvSpPr txBox="1">
            <a:spLocks/>
          </p:cNvSpPr>
          <p:nvPr/>
        </p:nvSpPr>
        <p:spPr>
          <a:xfrm>
            <a:off x="840647" y="365125"/>
            <a:ext cx="106631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900" u="sng" dirty="0"/>
              <a:t>Plan 8</a:t>
            </a:r>
            <a:br>
              <a:rPr lang="en-US" altLang="ja-JP" sz="2700" dirty="0"/>
            </a:br>
            <a:r>
              <a:rPr lang="en-US" altLang="ja-JP" sz="2500" dirty="0"/>
              <a:t>NGO – </a:t>
            </a:r>
            <a:r>
              <a:rPr lang="en-US" altLang="ja-JP" sz="2500" dirty="0" err="1"/>
              <a:t>Inuyama</a:t>
            </a:r>
            <a:r>
              <a:rPr lang="en-US" altLang="ja-JP" sz="2500" dirty="0"/>
              <a:t> – </a:t>
            </a:r>
            <a:r>
              <a:rPr lang="en-US" altLang="ja-JP" sz="2500" dirty="0" err="1"/>
              <a:t>Magome-juku</a:t>
            </a:r>
            <a:r>
              <a:rPr lang="en-US" altLang="ja-JP" sz="2500" dirty="0"/>
              <a:t> – </a:t>
            </a:r>
            <a:r>
              <a:rPr lang="en-US" altLang="ja-JP" sz="2500" dirty="0" err="1"/>
              <a:t>Narai-juku</a:t>
            </a:r>
            <a:r>
              <a:rPr lang="en-US" altLang="ja-JP" sz="2500" dirty="0"/>
              <a:t>- Matsumoto – </a:t>
            </a:r>
            <a:r>
              <a:rPr lang="en-US" altLang="ja-JP" sz="2500" dirty="0" err="1"/>
              <a:t>Okuhida</a:t>
            </a:r>
            <a:r>
              <a:rPr lang="en-US" altLang="ja-JP" sz="2500" dirty="0"/>
              <a:t> </a:t>
            </a:r>
            <a:r>
              <a:rPr lang="en-US" altLang="ja-JP" sz="2500" dirty="0" err="1"/>
              <a:t>Onsengo</a:t>
            </a:r>
            <a:br>
              <a:rPr lang="en-US" altLang="ja-JP" sz="2500" dirty="0"/>
            </a:br>
            <a:r>
              <a:rPr lang="en-US" altLang="ja-JP" sz="2500" dirty="0"/>
              <a:t>– </a:t>
            </a:r>
            <a:r>
              <a:rPr lang="en-US" altLang="ja-JP" sz="2500" dirty="0" err="1"/>
              <a:t>Shirakawago</a:t>
            </a:r>
            <a:r>
              <a:rPr lang="en-US" altLang="ja-JP" sz="2500" dirty="0"/>
              <a:t> – Takayama – </a:t>
            </a:r>
            <a:r>
              <a:rPr lang="en-US" altLang="ja-JP" sz="2500" dirty="0" err="1"/>
              <a:t>Gujo</a:t>
            </a:r>
            <a:r>
              <a:rPr lang="en-US" altLang="ja-JP" sz="2500" dirty="0"/>
              <a:t> Hachiman – Nagoya – NGO</a:t>
            </a:r>
            <a:endParaRPr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613990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 descr="橋の線路を走る貨物列車&#10;&#10;中程度の精度で自動的に生成された説明">
            <a:extLst>
              <a:ext uri="{FF2B5EF4-FFF2-40B4-BE49-F238E27FC236}">
                <a16:creationId xmlns:a16="http://schemas.microsoft.com/office/drawing/2014/main" id="{C16FB18B-8739-71B2-C2D2-EB7CE101D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r="22630"/>
          <a:stretch/>
        </p:blipFill>
        <p:spPr>
          <a:xfrm>
            <a:off x="20" y="10"/>
            <a:ext cx="6095981" cy="685799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81851A2-3532-3C04-DF7B-9CC1E029F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74" r="32052" b="1"/>
          <a:stretch/>
        </p:blipFill>
        <p:spPr>
          <a:xfrm>
            <a:off x="6095998" y="10"/>
            <a:ext cx="6096001" cy="6861558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5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514C56-241E-AE86-DBB9-F0015B5B1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6</a:t>
            </a:r>
          </a:p>
          <a:p>
            <a:pPr marL="0" indent="0">
              <a:buNone/>
            </a:pPr>
            <a:r>
              <a:rPr kumimoji="1" lang="en-US" altLang="ja-JP" sz="1500" b="1" dirty="0"/>
              <a:t>Nagoya - (40 min.) - NGO</a:t>
            </a:r>
          </a:p>
          <a:p>
            <a:pPr marL="0" indent="0">
              <a:buNone/>
            </a:pPr>
            <a:endParaRPr kumimoji="1" lang="ja-JP" altLang="en-US" sz="1600" dirty="0"/>
          </a:p>
        </p:txBody>
      </p:sp>
      <p:pic>
        <p:nvPicPr>
          <p:cNvPr id="6" name="コンテンツ プレースホルダー 5" descr="店の上にあるドーナツ&#10;&#10;低い精度で自動的に生成された説明">
            <a:extLst>
              <a:ext uri="{FF2B5EF4-FFF2-40B4-BE49-F238E27FC236}">
                <a16:creationId xmlns:a16="http://schemas.microsoft.com/office/drawing/2014/main" id="{191FF868-25C8-3234-EE45-FF1F333DA1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sp>
        <p:nvSpPr>
          <p:cNvPr id="5" name="タイトル 5">
            <a:extLst>
              <a:ext uri="{FF2B5EF4-FFF2-40B4-BE49-F238E27FC236}">
                <a16:creationId xmlns:a16="http://schemas.microsoft.com/office/drawing/2014/main" id="{C3F72C70-E0E6-2899-2E82-61B20C8786A1}"/>
              </a:ext>
            </a:extLst>
          </p:cNvPr>
          <p:cNvSpPr txBox="1">
            <a:spLocks/>
          </p:cNvSpPr>
          <p:nvPr/>
        </p:nvSpPr>
        <p:spPr>
          <a:xfrm>
            <a:off x="840647" y="357449"/>
            <a:ext cx="106631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900" u="sng" dirty="0"/>
              <a:t>Plan 8</a:t>
            </a:r>
            <a:br>
              <a:rPr lang="en-US" altLang="ja-JP" sz="2700" dirty="0"/>
            </a:br>
            <a:r>
              <a:rPr lang="en-US" altLang="ja-JP" sz="2500" dirty="0"/>
              <a:t>NGO – </a:t>
            </a:r>
            <a:r>
              <a:rPr lang="en-US" altLang="ja-JP" sz="2500" dirty="0" err="1"/>
              <a:t>Inuyama</a:t>
            </a:r>
            <a:r>
              <a:rPr lang="en-US" altLang="ja-JP" sz="2500" dirty="0"/>
              <a:t> – </a:t>
            </a:r>
            <a:r>
              <a:rPr lang="en-US" altLang="ja-JP" sz="2500" dirty="0" err="1"/>
              <a:t>Magome-juku</a:t>
            </a:r>
            <a:r>
              <a:rPr lang="en-US" altLang="ja-JP" sz="2500" dirty="0"/>
              <a:t> – </a:t>
            </a:r>
            <a:r>
              <a:rPr lang="en-US" altLang="ja-JP" sz="2500" dirty="0" err="1"/>
              <a:t>Narai-juku</a:t>
            </a:r>
            <a:r>
              <a:rPr lang="en-US" altLang="ja-JP" sz="2500" dirty="0"/>
              <a:t>- Matsumoto – </a:t>
            </a:r>
            <a:r>
              <a:rPr lang="en-US" altLang="ja-JP" sz="2500" dirty="0" err="1"/>
              <a:t>Okuhida</a:t>
            </a:r>
            <a:r>
              <a:rPr lang="en-US" altLang="ja-JP" sz="2500" dirty="0"/>
              <a:t> </a:t>
            </a:r>
            <a:r>
              <a:rPr lang="en-US" altLang="ja-JP" sz="2500" dirty="0" err="1"/>
              <a:t>Onsengo</a:t>
            </a:r>
            <a:endParaRPr lang="en-US" altLang="ja-JP" sz="2500" dirty="0"/>
          </a:p>
          <a:p>
            <a:r>
              <a:rPr lang="en-US" altLang="ja-JP" sz="2500" dirty="0"/>
              <a:t>– </a:t>
            </a:r>
            <a:r>
              <a:rPr lang="en-US" altLang="ja-JP" sz="2500" dirty="0" err="1"/>
              <a:t>Shirakawago</a:t>
            </a:r>
            <a:r>
              <a:rPr lang="en-US" altLang="ja-JP" sz="2500" dirty="0"/>
              <a:t> – Takayama – </a:t>
            </a:r>
            <a:r>
              <a:rPr lang="en-US" altLang="ja-JP" sz="2500" dirty="0" err="1"/>
              <a:t>Gujo</a:t>
            </a:r>
            <a:r>
              <a:rPr lang="en-US" altLang="ja-JP" sz="2500" dirty="0"/>
              <a:t> Hachiman – Nagoya – NGO</a:t>
            </a:r>
            <a:endParaRPr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310801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321</Words>
  <Application>Microsoft Office PowerPoint</Application>
  <PresentationFormat>ワイド画面</PresentationFormat>
  <Paragraphs>54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2" baseType="lpstr">
      <vt:lpstr>游ゴシック</vt:lpstr>
      <vt:lpstr>游ゴシック Light</vt:lpstr>
      <vt:lpstr>Arial</vt:lpstr>
      <vt:lpstr>Office テーマ</vt:lpstr>
      <vt:lpstr>Plan 8　 NGO – NGO 6 days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1　 KIX – NRT 7 days</dc:title>
  <dc:creator>小鹿 秀揮</dc:creator>
  <cp:lastModifiedBy>TRAVELKIDS3</cp:lastModifiedBy>
  <cp:revision>28</cp:revision>
  <cp:lastPrinted>2022-10-20T00:01:42Z</cp:lastPrinted>
  <dcterms:created xsi:type="dcterms:W3CDTF">2022-10-19T06:09:01Z</dcterms:created>
  <dcterms:modified xsi:type="dcterms:W3CDTF">2022-12-01T03:28:55Z</dcterms:modified>
</cp:coreProperties>
</file>