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57" r:id="rId5"/>
    <p:sldId id="263" r:id="rId6"/>
    <p:sldId id="258" r:id="rId7"/>
    <p:sldId id="262" r:id="rId8"/>
    <p:sldId id="259" r:id="rId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44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5C5D31-E71D-9FC5-B749-CE07FDF71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2DCCA7F-C46A-4A5C-27F0-557FDE0620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7A6D90E-1998-6D34-0F86-8199FA473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CBBC-4B25-4D29-A8B6-08FF1AA57E21}" type="datetimeFigureOut">
              <a:rPr kumimoji="1" lang="ja-JP" altLang="en-US" smtClean="0"/>
              <a:t>2022/11/15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5162273-7B27-BA45-519D-96B60E69C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960966A-287F-3BA1-CBBA-CC03E8F64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A335-BB77-4B42-AD32-175C96A39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5167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8C9A76B-E3CC-B4DA-9534-E9B823C55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0A1D4AC-C207-BFAB-5111-377C59F62A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60126DF-F80D-B2C0-F29C-B979032F8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CBBC-4B25-4D29-A8B6-08FF1AA57E21}" type="datetimeFigureOut">
              <a:rPr kumimoji="1" lang="ja-JP" altLang="en-US" smtClean="0"/>
              <a:t>2022/11/15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566726E-0477-8B27-E9A9-99F50FE9F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246B639-7685-8F33-E758-A780403A6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A335-BB77-4B42-AD32-175C96A39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4970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6612684A-F414-EA18-B8A2-8B9C8A4DBC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B074A82-A750-3A6F-0180-FAD77DA1F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07A8C06-1192-BD33-35B5-3B3A7374D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CBBC-4B25-4D29-A8B6-08FF1AA57E21}" type="datetimeFigureOut">
              <a:rPr kumimoji="1" lang="ja-JP" altLang="en-US" smtClean="0"/>
              <a:t>2022/11/15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AB68FBC-5BEF-0A80-4EE8-609B5B30D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730F1C8-A521-BFAE-BE20-A8420AF3E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A335-BB77-4B42-AD32-175C96A39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6314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261472-E868-4398-560E-1E2465C1A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19EF5C0-2474-3A23-CCB1-DE21A0589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9E6E78B-05A3-2405-DF07-EB0139E52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CBBC-4B25-4D29-A8B6-08FF1AA57E21}" type="datetimeFigureOut">
              <a:rPr kumimoji="1" lang="ja-JP" altLang="en-US" smtClean="0"/>
              <a:t>2022/11/15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2086862-7AD7-A75D-8695-FB9CDFB72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475C33C-20DA-C292-5670-E84288DEC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A335-BB77-4B42-AD32-175C96A39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9591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34325A-1050-E5AA-1F93-5EEC8E221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C390F67-63F8-11E2-4C14-7B3E9F322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9D8B023-69EB-4607-97B0-F98C32D4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CBBC-4B25-4D29-A8B6-08FF1AA57E21}" type="datetimeFigureOut">
              <a:rPr kumimoji="1" lang="ja-JP" altLang="en-US" smtClean="0"/>
              <a:t>2022/11/15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5DFBA7E-911E-9E5E-60D5-D0772713C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40848DA-2E7C-2F7D-EE79-D16A7C702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A335-BB77-4B42-AD32-175C96A39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7197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A733E0-A282-9D4A-1E83-2E16F9A40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7D74B3C-BB21-5D07-304E-964C2E327C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11EF822-A2B9-D8CC-6E24-ED01C2ED6A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884F566-683E-A0D8-60E8-CA6F27CFC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CBBC-4B25-4D29-A8B6-08FF1AA57E21}" type="datetimeFigureOut">
              <a:rPr kumimoji="1" lang="ja-JP" altLang="en-US" smtClean="0"/>
              <a:t>2022/11/15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1E44CAC-4EE0-6EAA-C95F-7A3692AE7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29C626C-7A64-CE2D-7232-AB7219CD8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A335-BB77-4B42-AD32-175C96A39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1858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93C8E69-14A3-2B01-AC8E-491ADDD78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6C9B51F-065A-5803-6CAD-E38482FCE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5E4D7EA-E342-57D0-7517-2DBCA0DE44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E042ACCB-23AF-14A0-4B19-F623F772BD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7990839-EE04-AD59-51D6-1BA251DAE7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A0C4B22-AA3B-B03E-E2CB-F585E03EF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CBBC-4B25-4D29-A8B6-08FF1AA57E21}" type="datetimeFigureOut">
              <a:rPr kumimoji="1" lang="ja-JP" altLang="en-US" smtClean="0"/>
              <a:t>2022/11/15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BBDBD9C-BBFA-3297-443D-740629892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116CEBFB-2738-9737-2D2D-56237F9DB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A335-BB77-4B42-AD32-175C96A39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6451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663C39-51F8-0C73-AA64-F1DC8728F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82D1A89-2974-BC07-FA12-70407EF16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CBBC-4B25-4D29-A8B6-08FF1AA57E21}" type="datetimeFigureOut">
              <a:rPr kumimoji="1" lang="ja-JP" altLang="en-US" smtClean="0"/>
              <a:t>2022/11/15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DE57850-AABB-9F28-1AE4-5A1B725DC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7CFBE1A-6C93-CD5A-D442-1F7B50575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A335-BB77-4B42-AD32-175C96A39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2910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2BD746C-E430-4970-4F4A-3126BEA2A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CBBC-4B25-4D29-A8B6-08FF1AA57E21}" type="datetimeFigureOut">
              <a:rPr kumimoji="1" lang="ja-JP" altLang="en-US" smtClean="0"/>
              <a:t>2022/11/15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201EA18-1628-AC7B-567F-5E8406172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6EBB7E7-60EB-9B51-DF8B-7CC868756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A335-BB77-4B42-AD32-175C96A39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7033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E6B1B9-8772-A648-2109-73A7D7EDC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28546D1-D7B0-2396-BD44-1B2DF4827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59DF942-B4FD-2B54-24F9-47F3FBF28E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BD8C69B-4130-F63D-5E3D-7C2A78686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CBBC-4B25-4D29-A8B6-08FF1AA57E21}" type="datetimeFigureOut">
              <a:rPr kumimoji="1" lang="ja-JP" altLang="en-US" smtClean="0"/>
              <a:t>2022/11/15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3FBDC5A-CDA1-802E-CF77-4858E916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7E7089C-4341-64E6-65F5-C9A00BD56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A335-BB77-4B42-AD32-175C96A39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1184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F322BA-2111-BD3E-F929-6F9B7BFE2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7436691E-1109-157C-B1C6-651F70A00C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38DAC2A-3F3F-56D9-3588-1BF41BDD1D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B0A67B0-044A-699B-CD87-F807AF657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CBBC-4B25-4D29-A8B6-08FF1AA57E21}" type="datetimeFigureOut">
              <a:rPr kumimoji="1" lang="ja-JP" altLang="en-US" smtClean="0"/>
              <a:t>2022/11/15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E0B4A17-637F-0C84-98E7-7C7C71971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B63A357-E21B-0DB2-CCE7-6EE901138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A335-BB77-4B42-AD32-175C96A39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9414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C3CF5F44-F840-6DAC-9BEE-BA99369AB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A0F345D-1E26-31A5-C963-C91BE21B90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3731FAE-9567-6126-0F7C-82F767408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CCBBC-4B25-4D29-A8B6-08FF1AA57E21}" type="datetimeFigureOut">
              <a:rPr kumimoji="1" lang="ja-JP" altLang="en-US" smtClean="0"/>
              <a:t>2022/11/15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4F25DCD-C7CA-21D5-5824-E346D0CBD5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EF88FEB-D597-D5AB-9865-6031D2626D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1A335-BB77-4B42-AD32-175C96A39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1521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japan.travel/en/spot/1327/" TargetMode="External"/><Relationship Id="rId3" Type="http://schemas.openxmlformats.org/officeDocument/2006/relationships/hyperlink" Target="https://www.japan.travel/en/spot/1696/" TargetMode="External"/><Relationship Id="rId7" Type="http://schemas.openxmlformats.org/officeDocument/2006/relationships/hyperlink" Target="https://www.japan.travel/en/destinations/kanto/tokyo/odaiba/" TargetMode="External"/><Relationship Id="rId2" Type="http://schemas.openxmlformats.org/officeDocument/2006/relationships/hyperlink" Target="https://www.japan.travel/en/spot/1691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ginza6.tokyo.e.abf.hp.transer.com/facilities" TargetMode="External"/><Relationship Id="rId11" Type="http://schemas.openxmlformats.org/officeDocument/2006/relationships/hyperlink" Target="https://www.japan.travel/en/spot/1356/" TargetMode="External"/><Relationship Id="rId5" Type="http://schemas.openxmlformats.org/officeDocument/2006/relationships/hyperlink" Target="https://www.japan.travel/en/spot/1706/" TargetMode="External"/><Relationship Id="rId10" Type="http://schemas.openxmlformats.org/officeDocument/2006/relationships/hyperlink" Target="http://www.fkchannel.jp/naturelivingcenter/oishipark/" TargetMode="External"/><Relationship Id="rId4" Type="http://schemas.openxmlformats.org/officeDocument/2006/relationships/hyperlink" Target="https://www.japan.travel/en/spot/1680/" TargetMode="External"/><Relationship Id="rId9" Type="http://schemas.openxmlformats.org/officeDocument/2006/relationships/hyperlink" Target="https://www.japan.travel/en/spot/1309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japan.travel/en/destinations/tokai/gifu/takayama-and-around/" TargetMode="External"/><Relationship Id="rId3" Type="http://schemas.openxmlformats.org/officeDocument/2006/relationships/hyperlink" Target="https://www.japan.travel/en/spot/1366/" TargetMode="External"/><Relationship Id="rId7" Type="http://schemas.openxmlformats.org/officeDocument/2006/relationships/hyperlink" Target="https://www.japan.travel/en/spot/2031/" TargetMode="External"/><Relationship Id="rId2" Type="http://schemas.openxmlformats.org/officeDocument/2006/relationships/hyperlink" Target="https://www.japan.travel/en/spot/1348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japan.travel/en/destinations/tokai/gifu/okuhida-onsen/" TargetMode="External"/><Relationship Id="rId5" Type="http://schemas.openxmlformats.org/officeDocument/2006/relationships/hyperlink" Target="https://www.hidatakayama.or.jp/plan/%E5%A5%A5%E9%A3%9B%E9%A8%A8%E3%82%AF%E3%83%9E%E7%89%A7%E5%A0%B4/" TargetMode="External"/><Relationship Id="rId4" Type="http://schemas.openxmlformats.org/officeDocument/2006/relationships/hyperlink" Target="https://shinhotaka-ropeway.jp/en/" TargetMode="External"/><Relationship Id="rId9" Type="http://schemas.openxmlformats.org/officeDocument/2006/relationships/hyperlink" Target="https://www.japan.travel/en/spot/1246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hogunzuka.com/english/" TargetMode="External"/><Relationship Id="rId2" Type="http://schemas.openxmlformats.org/officeDocument/2006/relationships/hyperlink" Target="https://www.japan.travel/en/spot/1076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hyperlink" Target="https://www.kyotoarashiyama.jp/about/en" TargetMode="External"/><Relationship Id="rId4" Type="http://schemas.openxmlformats.org/officeDocument/2006/relationships/hyperlink" Target="https://www.japan.travel/en/spot/1128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8EF5E1A-0CF8-581B-2E36-6EE09D44E0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241" y="1008993"/>
            <a:ext cx="9231410" cy="3542045"/>
          </a:xfrm>
        </p:spPr>
        <p:txBody>
          <a:bodyPr anchor="b">
            <a:normAutofit/>
          </a:bodyPr>
          <a:lstStyle/>
          <a:p>
            <a:pPr algn="l"/>
            <a:r>
              <a:rPr kumimoji="1" lang="en-US" altLang="ja-JP" sz="8100" u="sng" dirty="0"/>
              <a:t>Plan </a:t>
            </a:r>
            <a:r>
              <a:rPr lang="en-US" altLang="ja-JP" sz="8100" u="sng" dirty="0"/>
              <a:t>11</a:t>
            </a:r>
            <a:br>
              <a:rPr kumimoji="1" lang="en-US" altLang="ja-JP" sz="8100" dirty="0"/>
            </a:br>
            <a:r>
              <a:rPr lang="en-US" altLang="ja-JP" sz="8100" dirty="0"/>
              <a:t>NRT</a:t>
            </a:r>
            <a:r>
              <a:rPr kumimoji="1" lang="en-US" altLang="ja-JP" sz="8100" dirty="0"/>
              <a:t> – </a:t>
            </a:r>
            <a:r>
              <a:rPr lang="en-US" altLang="ja-JP" sz="8100" dirty="0"/>
              <a:t>KIX</a:t>
            </a:r>
            <a:r>
              <a:rPr kumimoji="1" lang="en-US" altLang="ja-JP" sz="8100" dirty="0"/>
              <a:t> 7 days</a:t>
            </a:r>
            <a:br>
              <a:rPr kumimoji="1" lang="en-US" altLang="ja-JP" sz="8100" dirty="0"/>
            </a:br>
            <a:endParaRPr kumimoji="1" lang="ja-JP" altLang="en-US" sz="8100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54B0783-4CAA-B8CE-C81B-132E7B315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242" y="4582814"/>
            <a:ext cx="9846950" cy="1312657"/>
          </a:xfrm>
        </p:spPr>
        <p:txBody>
          <a:bodyPr anchor="t">
            <a:normAutofit lnSpcReduction="10000"/>
          </a:bodyPr>
          <a:lstStyle/>
          <a:p>
            <a:pPr algn="l"/>
            <a:r>
              <a:rPr lang="en-US" altLang="ja-JP" dirty="0"/>
              <a:t>NRT – Tokyo – </a:t>
            </a:r>
            <a:r>
              <a:rPr lang="en-US" altLang="ja-JP" dirty="0" err="1"/>
              <a:t>Oshino</a:t>
            </a:r>
            <a:r>
              <a:rPr lang="en-US" altLang="ja-JP" dirty="0"/>
              <a:t> </a:t>
            </a:r>
            <a:r>
              <a:rPr lang="en-US" altLang="ja-JP" dirty="0" err="1"/>
              <a:t>Hakkai</a:t>
            </a:r>
            <a:r>
              <a:rPr lang="en-US" altLang="ja-JP" dirty="0"/>
              <a:t> – Matsumoto – </a:t>
            </a:r>
            <a:r>
              <a:rPr lang="en-US" altLang="ja-JP" dirty="0" err="1"/>
              <a:t>Narai-juku</a:t>
            </a:r>
            <a:r>
              <a:rPr lang="en-US" altLang="ja-JP" dirty="0"/>
              <a:t> – </a:t>
            </a:r>
          </a:p>
          <a:p>
            <a:pPr algn="l"/>
            <a:r>
              <a:rPr lang="en-US" altLang="ja-JP" dirty="0" err="1"/>
              <a:t>Okuhida</a:t>
            </a:r>
            <a:r>
              <a:rPr lang="en-US" altLang="ja-JP" dirty="0"/>
              <a:t> </a:t>
            </a:r>
            <a:r>
              <a:rPr lang="en-US" altLang="ja-JP" dirty="0" err="1"/>
              <a:t>Onsengo</a:t>
            </a:r>
            <a:r>
              <a:rPr lang="en-US" altLang="ja-JP" dirty="0"/>
              <a:t> – </a:t>
            </a:r>
            <a:r>
              <a:rPr lang="en-US" altLang="ja-JP" dirty="0" err="1"/>
              <a:t>Shirakawago</a:t>
            </a:r>
            <a:r>
              <a:rPr lang="en-US" altLang="ja-JP" dirty="0"/>
              <a:t> – Takayama – </a:t>
            </a:r>
            <a:r>
              <a:rPr lang="en-US" altLang="ja-JP" dirty="0" err="1"/>
              <a:t>Inuyama</a:t>
            </a:r>
            <a:r>
              <a:rPr lang="en-US" altLang="ja-JP" dirty="0"/>
              <a:t> – </a:t>
            </a:r>
            <a:r>
              <a:rPr lang="en-US" altLang="ja-JP" dirty="0" err="1"/>
              <a:t>Hikone</a:t>
            </a:r>
            <a:r>
              <a:rPr lang="en-US" altLang="ja-JP" dirty="0"/>
              <a:t> –</a:t>
            </a:r>
          </a:p>
          <a:p>
            <a:pPr algn="l"/>
            <a:r>
              <a:rPr lang="en-US" altLang="ja-JP" dirty="0"/>
              <a:t>Kyoto - KIX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1659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図 3" descr="マップ&#10;&#10;自動的に生成された説明">
            <a:extLst>
              <a:ext uri="{FF2B5EF4-FFF2-40B4-BE49-F238E27FC236}">
                <a16:creationId xmlns:a16="http://schemas.microsoft.com/office/drawing/2014/main" id="{C522F2BC-85B3-F545-D506-5792A008AA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9" r="1" b="9632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20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屋外, 草, 山, 凧 が含まれている画像&#10;&#10;自動的に生成された説明">
            <a:extLst>
              <a:ext uri="{FF2B5EF4-FFF2-40B4-BE49-F238E27FC236}">
                <a16:creationId xmlns:a16="http://schemas.microsoft.com/office/drawing/2014/main" id="{8F1B410D-77CA-4D9E-9EA9-454CB4EA98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287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D661E6A-2B5A-13AB-9D3B-7A56E019C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96662" cy="1325563"/>
          </a:xfrm>
        </p:spPr>
        <p:txBody>
          <a:bodyPr>
            <a:normAutofit/>
          </a:bodyPr>
          <a:lstStyle/>
          <a:p>
            <a:r>
              <a:rPr kumimoji="1" lang="en-US" altLang="ja-JP" sz="2800" b="1" u="sng" dirty="0"/>
              <a:t>Plan </a:t>
            </a:r>
            <a:r>
              <a:rPr lang="en-US" altLang="ja-JP" sz="2800" b="1" u="sng" dirty="0"/>
              <a:t>11</a:t>
            </a:r>
            <a:br>
              <a:rPr kumimoji="1" lang="en-US" altLang="ja-JP" sz="2800" dirty="0"/>
            </a:br>
            <a:r>
              <a:rPr kumimoji="1" lang="en-US" altLang="ja-JP" sz="2400" dirty="0"/>
              <a:t>NRT – Tokyo – </a:t>
            </a:r>
            <a:r>
              <a:rPr lang="en-US" altLang="ja-JP" sz="2400" dirty="0" err="1"/>
              <a:t>Oshino</a:t>
            </a:r>
            <a:r>
              <a:rPr lang="en-US" altLang="ja-JP" sz="2400" dirty="0"/>
              <a:t> </a:t>
            </a:r>
            <a:r>
              <a:rPr lang="en-US" altLang="ja-JP" sz="2400" dirty="0" err="1"/>
              <a:t>Hakkai</a:t>
            </a:r>
            <a:r>
              <a:rPr lang="en-US" altLang="ja-JP" sz="2400" dirty="0"/>
              <a:t> – </a:t>
            </a:r>
            <a:r>
              <a:rPr kumimoji="1" lang="en-US" altLang="ja-JP" sz="2400" dirty="0"/>
              <a:t>Matsumoto – </a:t>
            </a:r>
            <a:r>
              <a:rPr kumimoji="1" lang="en-US" altLang="ja-JP" sz="2400" dirty="0" err="1"/>
              <a:t>Narai-juku</a:t>
            </a:r>
            <a:r>
              <a:rPr kumimoji="1" lang="en-US" altLang="ja-JP" sz="2400" dirty="0"/>
              <a:t> – </a:t>
            </a:r>
            <a:r>
              <a:rPr kumimoji="1" lang="en-US" altLang="ja-JP" sz="2400" dirty="0" err="1"/>
              <a:t>Okuhida</a:t>
            </a:r>
            <a:r>
              <a:rPr kumimoji="1" lang="en-US" altLang="ja-JP" sz="2400" dirty="0"/>
              <a:t> </a:t>
            </a:r>
            <a:r>
              <a:rPr kumimoji="1" lang="en-US" altLang="ja-JP" sz="2400" dirty="0" err="1"/>
              <a:t>Onsengo</a:t>
            </a:r>
            <a:r>
              <a:rPr kumimoji="1" lang="en-US" altLang="ja-JP" sz="2400" dirty="0"/>
              <a:t> – </a:t>
            </a:r>
            <a:r>
              <a:rPr kumimoji="1" lang="en-US" altLang="ja-JP" sz="2400" dirty="0" err="1"/>
              <a:t>Shirakawago</a:t>
            </a:r>
            <a:r>
              <a:rPr kumimoji="1" lang="en-US" altLang="ja-JP" sz="2400" dirty="0"/>
              <a:t> – Takayama – </a:t>
            </a:r>
            <a:r>
              <a:rPr kumimoji="1" lang="en-US" altLang="ja-JP" sz="2400" dirty="0" err="1"/>
              <a:t>Inuyama</a:t>
            </a:r>
            <a:r>
              <a:rPr kumimoji="1" lang="en-US" altLang="ja-JP" sz="2400" dirty="0"/>
              <a:t> – </a:t>
            </a:r>
            <a:r>
              <a:rPr kumimoji="1" lang="en-US" altLang="ja-JP" sz="2400" dirty="0" err="1"/>
              <a:t>Hikone</a:t>
            </a:r>
            <a:r>
              <a:rPr kumimoji="1" lang="en-US" altLang="ja-JP" sz="2400" dirty="0"/>
              <a:t> – Kyoto - KIX</a:t>
            </a:r>
            <a:endParaRPr kumimoji="1" lang="ja-JP" altLang="en-US" sz="24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2EC658C-97DA-CEE7-352E-6DA59A15E3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1500" b="1" u="sng" dirty="0"/>
              <a:t>Day 1 </a:t>
            </a:r>
          </a:p>
          <a:p>
            <a:pPr marL="0" indent="0">
              <a:buNone/>
            </a:pPr>
            <a:r>
              <a:rPr kumimoji="1" lang="en-US" altLang="ja-JP" sz="1500" b="1" dirty="0"/>
              <a:t>NRT - (90 min.) - Tokyo</a:t>
            </a:r>
          </a:p>
          <a:p>
            <a:pPr marL="0" indent="0">
              <a:buNone/>
            </a:pPr>
            <a:endParaRPr kumimoji="1" lang="en-US" altLang="ja-JP" sz="1500" dirty="0"/>
          </a:p>
          <a:p>
            <a:pPr marL="0" indent="0">
              <a:buNone/>
            </a:pPr>
            <a:r>
              <a:rPr kumimoji="1" lang="en-US" altLang="ja-JP" sz="1500" b="1" u="sng" dirty="0"/>
              <a:t>Day 2 </a:t>
            </a:r>
          </a:p>
          <a:p>
            <a:pPr marL="0" indent="0">
              <a:buNone/>
            </a:pPr>
            <a:r>
              <a:rPr kumimoji="1" lang="en-US" altLang="ja-JP" sz="1500" b="1" dirty="0"/>
              <a:t>Tokyo </a:t>
            </a:r>
          </a:p>
          <a:p>
            <a:pPr marL="0" indent="0">
              <a:buNone/>
            </a:pPr>
            <a:endParaRPr kumimoji="1" lang="en-US" altLang="ja-JP" sz="1500" dirty="0"/>
          </a:p>
          <a:p>
            <a:pPr marL="0" indent="0">
              <a:buNone/>
            </a:pPr>
            <a:r>
              <a:rPr kumimoji="1" lang="en-US" altLang="ja-JP" sz="1500" b="1" dirty="0"/>
              <a:t>AM </a:t>
            </a:r>
          </a:p>
          <a:p>
            <a:r>
              <a:rPr kumimoji="1" lang="en-US" altLang="ja-JP" sz="1500" dirty="0">
                <a:hlinkClick r:id="rId2"/>
              </a:rPr>
              <a:t>Asakusa </a:t>
            </a:r>
            <a:r>
              <a:rPr kumimoji="1" lang="en-US" altLang="ja-JP" sz="1500" dirty="0" err="1">
                <a:hlinkClick r:id="rId2"/>
              </a:rPr>
              <a:t>Sensoji</a:t>
            </a:r>
            <a:r>
              <a:rPr kumimoji="1" lang="en-US" altLang="ja-JP" sz="1500" dirty="0">
                <a:hlinkClick r:id="rId2"/>
              </a:rPr>
              <a:t> Temple</a:t>
            </a:r>
            <a:endParaRPr kumimoji="1" lang="en-US" altLang="ja-JP" sz="1500" dirty="0"/>
          </a:p>
          <a:p>
            <a:r>
              <a:rPr kumimoji="1" lang="en-US" altLang="ja-JP" sz="1500" dirty="0" err="1">
                <a:hlinkClick r:id="rId3"/>
              </a:rPr>
              <a:t>Nakamise</a:t>
            </a:r>
            <a:r>
              <a:rPr kumimoji="1" lang="en-US" altLang="ja-JP" sz="1500" dirty="0">
                <a:hlinkClick r:id="rId3"/>
              </a:rPr>
              <a:t> Shopping Street</a:t>
            </a:r>
            <a:endParaRPr kumimoji="1" lang="en-US" altLang="ja-JP" sz="1500" dirty="0"/>
          </a:p>
          <a:p>
            <a:r>
              <a:rPr kumimoji="1" lang="en-US" altLang="ja-JP" sz="1500" dirty="0">
                <a:hlinkClick r:id="rId4"/>
              </a:rPr>
              <a:t>Tokyo </a:t>
            </a:r>
            <a:r>
              <a:rPr kumimoji="1" lang="en-US" altLang="ja-JP" sz="1500" dirty="0" err="1">
                <a:hlinkClick r:id="rId4"/>
              </a:rPr>
              <a:t>Skytree</a:t>
            </a:r>
            <a:endParaRPr kumimoji="1" lang="en-US" altLang="ja-JP" sz="1500" dirty="0"/>
          </a:p>
          <a:p>
            <a:pPr marL="0" indent="0">
              <a:buNone/>
            </a:pPr>
            <a:r>
              <a:rPr kumimoji="1" lang="en-US" altLang="ja-JP" sz="1500" b="1" dirty="0"/>
              <a:t>PM </a:t>
            </a:r>
          </a:p>
          <a:p>
            <a:r>
              <a:rPr kumimoji="1" lang="en-US" altLang="ja-JP" sz="1500" dirty="0">
                <a:hlinkClick r:id="rId5"/>
              </a:rPr>
              <a:t>Ueno </a:t>
            </a:r>
            <a:r>
              <a:rPr kumimoji="1" lang="en-US" altLang="ja-JP" sz="1500" dirty="0" err="1">
                <a:hlinkClick r:id="rId5"/>
              </a:rPr>
              <a:t>Ameyoko</a:t>
            </a:r>
            <a:endParaRPr kumimoji="1" lang="en-US" altLang="ja-JP" sz="1500" dirty="0"/>
          </a:p>
          <a:p>
            <a:r>
              <a:rPr kumimoji="1" lang="en-US" altLang="ja-JP" sz="1500" dirty="0">
                <a:hlinkClick r:id="rId6"/>
              </a:rPr>
              <a:t>Ginza Six Garden</a:t>
            </a:r>
            <a:endParaRPr kumimoji="1" lang="en-US" altLang="ja-JP" sz="1500" dirty="0"/>
          </a:p>
          <a:p>
            <a:r>
              <a:rPr kumimoji="1" lang="en-US" altLang="ja-JP" sz="1500" dirty="0">
                <a:hlinkClick r:id="rId7"/>
              </a:rPr>
              <a:t>Odaiba</a:t>
            </a:r>
            <a:endParaRPr kumimoji="1" lang="en-US" altLang="ja-JP" sz="1500" dirty="0"/>
          </a:p>
          <a:p>
            <a:pPr marL="0" indent="0">
              <a:buNone/>
            </a:pPr>
            <a:endParaRPr kumimoji="1" lang="en-US" altLang="ja-JP" sz="1500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022B302-4C35-46EF-FA36-AAC31DA4432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1500" b="1" u="sng" dirty="0"/>
              <a:t>Day 3 </a:t>
            </a:r>
          </a:p>
          <a:p>
            <a:pPr marL="0" indent="0">
              <a:buNone/>
            </a:pPr>
            <a:r>
              <a:rPr kumimoji="1" lang="en-US" altLang="ja-JP" sz="1500" b="1" dirty="0"/>
              <a:t>Tokyo - (90 min.) - </a:t>
            </a:r>
            <a:r>
              <a:rPr kumimoji="1" lang="en-US" altLang="ja-JP" sz="1500" b="1" dirty="0" err="1"/>
              <a:t>Oshino</a:t>
            </a:r>
            <a:r>
              <a:rPr kumimoji="1" lang="en-US" altLang="ja-JP" sz="1500" b="1" dirty="0"/>
              <a:t> </a:t>
            </a:r>
            <a:r>
              <a:rPr kumimoji="1" lang="en-US" altLang="ja-JP" sz="1500" b="1" dirty="0" err="1"/>
              <a:t>Hakkai</a:t>
            </a:r>
            <a:r>
              <a:rPr kumimoji="1" lang="en-US" altLang="ja-JP" sz="1500" b="1" dirty="0"/>
              <a:t> - (50 min.) -</a:t>
            </a:r>
          </a:p>
          <a:p>
            <a:pPr marL="0" indent="0">
              <a:buNone/>
            </a:pPr>
            <a:r>
              <a:rPr kumimoji="1" lang="en-US" altLang="ja-JP" sz="1500" b="1" dirty="0"/>
              <a:t>Mt. Fuji 5th Station - (40 min.) - </a:t>
            </a:r>
            <a:r>
              <a:rPr kumimoji="1" lang="en-US" altLang="ja-JP" sz="1500" b="1" dirty="0" err="1"/>
              <a:t>Kawaguchiko</a:t>
            </a:r>
            <a:r>
              <a:rPr kumimoji="1" lang="en-US" altLang="ja-JP" sz="1500" b="1" dirty="0"/>
              <a:t> Oishi</a:t>
            </a:r>
          </a:p>
          <a:p>
            <a:pPr marL="0" indent="0">
              <a:buNone/>
            </a:pPr>
            <a:r>
              <a:rPr kumimoji="1" lang="en-US" altLang="ja-JP" sz="1500" b="1" dirty="0"/>
              <a:t>Park - (120 min.) -</a:t>
            </a:r>
            <a:r>
              <a:rPr lang="ja-JP" altLang="en-US" sz="1500" b="1" dirty="0"/>
              <a:t> </a:t>
            </a:r>
            <a:r>
              <a:rPr lang="en-US" altLang="ja-JP" sz="1500" b="1" dirty="0"/>
              <a:t>Matsumoto</a:t>
            </a:r>
            <a:endParaRPr kumimoji="1" lang="en-US" altLang="ja-JP" sz="1500" b="1" dirty="0"/>
          </a:p>
          <a:p>
            <a:pPr marL="0" indent="0">
              <a:buNone/>
            </a:pPr>
            <a:endParaRPr kumimoji="1" lang="en-US" altLang="ja-JP" sz="1500" b="1" dirty="0"/>
          </a:p>
          <a:p>
            <a:pPr marL="0" indent="0">
              <a:buNone/>
            </a:pPr>
            <a:r>
              <a:rPr kumimoji="1" lang="en-US" altLang="ja-JP" sz="1500" b="1" dirty="0"/>
              <a:t>AM </a:t>
            </a:r>
          </a:p>
          <a:p>
            <a:r>
              <a:rPr kumimoji="1" lang="en-US" altLang="ja-JP" sz="1500" dirty="0" err="1">
                <a:hlinkClick r:id="rId8"/>
              </a:rPr>
              <a:t>Oshino</a:t>
            </a:r>
            <a:r>
              <a:rPr kumimoji="1" lang="en-US" altLang="ja-JP" sz="1500" dirty="0">
                <a:hlinkClick r:id="rId8"/>
              </a:rPr>
              <a:t> </a:t>
            </a:r>
            <a:r>
              <a:rPr kumimoji="1" lang="en-US" altLang="ja-JP" sz="1500" dirty="0" err="1">
                <a:hlinkClick r:id="rId8"/>
              </a:rPr>
              <a:t>Hakkai</a:t>
            </a:r>
            <a:endParaRPr kumimoji="1" lang="en-US" altLang="ja-JP" sz="1500" dirty="0"/>
          </a:p>
          <a:p>
            <a:r>
              <a:rPr kumimoji="1" lang="en-US" altLang="ja-JP" sz="1500" dirty="0">
                <a:hlinkClick r:id="rId9"/>
              </a:rPr>
              <a:t>Mt. Fuji 5th Station</a:t>
            </a:r>
            <a:endParaRPr kumimoji="1" lang="en-US" altLang="ja-JP" sz="1500" dirty="0"/>
          </a:p>
          <a:p>
            <a:pPr marL="0" indent="0">
              <a:buNone/>
            </a:pPr>
            <a:r>
              <a:rPr kumimoji="1" lang="en-US" altLang="ja-JP" sz="1500" b="1" dirty="0"/>
              <a:t>PM </a:t>
            </a:r>
          </a:p>
          <a:p>
            <a:r>
              <a:rPr lang="en-US" altLang="ja-JP" sz="1500" dirty="0" err="1">
                <a:hlinkClick r:id="rId10"/>
              </a:rPr>
              <a:t>Kawaguchiko</a:t>
            </a:r>
            <a:r>
              <a:rPr lang="en-US" altLang="ja-JP" sz="1500" dirty="0">
                <a:hlinkClick r:id="rId10"/>
              </a:rPr>
              <a:t> Oishi Park</a:t>
            </a:r>
            <a:endParaRPr kumimoji="1" lang="en-US" altLang="ja-JP" sz="1500" dirty="0"/>
          </a:p>
          <a:p>
            <a:r>
              <a:rPr kumimoji="1" lang="en-US" altLang="ja-JP" sz="1500" dirty="0">
                <a:hlinkClick r:id="rId11"/>
              </a:rPr>
              <a:t>Matsumoto Castle </a:t>
            </a:r>
            <a:r>
              <a:rPr kumimoji="1" lang="en-US" altLang="ja-JP" sz="1500" dirty="0"/>
              <a:t>(National Treasure)</a:t>
            </a:r>
          </a:p>
          <a:p>
            <a:pPr marL="0" indent="0">
              <a:buNone/>
            </a:pPr>
            <a:endParaRPr kumimoji="1" lang="en-US" altLang="ja-JP" sz="1400" b="1" dirty="0"/>
          </a:p>
        </p:txBody>
      </p:sp>
    </p:spTree>
    <p:extLst>
      <p:ext uri="{BB962C8B-B14F-4D97-AF65-F5344CB8AC3E}">
        <p14:creationId xmlns:p14="http://schemas.microsoft.com/office/powerpoint/2010/main" val="3657132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山の上の橋&#10;&#10;中程度の精度で自動的に生成された説明">
            <a:extLst>
              <a:ext uri="{FF2B5EF4-FFF2-40B4-BE49-F238E27FC236}">
                <a16:creationId xmlns:a16="http://schemas.microsoft.com/office/drawing/2014/main" id="{F2EDC097-6ACE-EF25-1377-AB09183530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" t="4912" r="25" b="10753"/>
          <a:stretch/>
        </p:blipFill>
        <p:spPr>
          <a:xfrm>
            <a:off x="-3635" y="1"/>
            <a:ext cx="121926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66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66EF80E-98A2-782B-B5E3-0F4FBD82F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671495" cy="1325563"/>
          </a:xfrm>
        </p:spPr>
        <p:txBody>
          <a:bodyPr>
            <a:normAutofit fontScale="90000"/>
          </a:bodyPr>
          <a:lstStyle/>
          <a:p>
            <a:r>
              <a:rPr lang="en-US" altLang="ja-JP" sz="2800" b="1" u="sng" dirty="0"/>
              <a:t>Plan 11</a:t>
            </a:r>
            <a:br>
              <a:rPr lang="en-US" altLang="ja-JP" sz="2800" dirty="0"/>
            </a:br>
            <a:r>
              <a:rPr lang="en-US" altLang="ja-JP" sz="2700" dirty="0"/>
              <a:t>NRT – Tokyo – </a:t>
            </a:r>
            <a:r>
              <a:rPr lang="en-US" altLang="ja-JP" sz="2700" dirty="0" err="1"/>
              <a:t>Oshino</a:t>
            </a:r>
            <a:r>
              <a:rPr lang="en-US" altLang="ja-JP" sz="2700" dirty="0"/>
              <a:t> </a:t>
            </a:r>
            <a:r>
              <a:rPr lang="en-US" altLang="ja-JP" sz="2700" dirty="0" err="1"/>
              <a:t>Hakkai</a:t>
            </a:r>
            <a:r>
              <a:rPr lang="en-US" altLang="ja-JP" sz="2700" dirty="0"/>
              <a:t> – Matsumoto – </a:t>
            </a:r>
            <a:r>
              <a:rPr lang="en-US" altLang="ja-JP" sz="2700" dirty="0" err="1"/>
              <a:t>Narai-juku</a:t>
            </a:r>
            <a:r>
              <a:rPr lang="en-US" altLang="ja-JP" sz="2700" dirty="0"/>
              <a:t> – </a:t>
            </a:r>
            <a:r>
              <a:rPr lang="en-US" altLang="ja-JP" sz="2700" dirty="0" err="1"/>
              <a:t>Okuhida</a:t>
            </a:r>
            <a:r>
              <a:rPr lang="en-US" altLang="ja-JP" sz="2700" dirty="0"/>
              <a:t> </a:t>
            </a:r>
            <a:r>
              <a:rPr lang="en-US" altLang="ja-JP" sz="2700" dirty="0" err="1"/>
              <a:t>Onsengo</a:t>
            </a:r>
            <a:r>
              <a:rPr lang="en-US" altLang="ja-JP" sz="2700" dirty="0"/>
              <a:t> – </a:t>
            </a:r>
            <a:r>
              <a:rPr lang="en-US" altLang="ja-JP" sz="2700" dirty="0" err="1"/>
              <a:t>Shirakawago</a:t>
            </a:r>
            <a:r>
              <a:rPr lang="en-US" altLang="ja-JP" sz="2700" dirty="0"/>
              <a:t> – Takayama – </a:t>
            </a:r>
            <a:r>
              <a:rPr lang="en-US" altLang="ja-JP" sz="2700" dirty="0" err="1"/>
              <a:t>Inuyama</a:t>
            </a:r>
            <a:r>
              <a:rPr lang="en-US" altLang="ja-JP" sz="2700" dirty="0"/>
              <a:t> – </a:t>
            </a:r>
            <a:r>
              <a:rPr lang="en-US" altLang="ja-JP" sz="2700" dirty="0" err="1"/>
              <a:t>Hikone</a:t>
            </a:r>
            <a:r>
              <a:rPr lang="en-US" altLang="ja-JP" sz="2700" dirty="0"/>
              <a:t> – Kyoto - KIX</a:t>
            </a:r>
            <a:endParaRPr kumimoji="1" lang="ja-JP" altLang="en-US" sz="27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4B63998-6494-11B1-DD80-3E7C219560E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kumimoji="1" lang="en-US" altLang="ja-JP" sz="1500" b="1" u="sng" dirty="0"/>
              <a:t>Day 4 </a:t>
            </a:r>
          </a:p>
          <a:p>
            <a:pPr marL="0" indent="0">
              <a:buNone/>
            </a:pPr>
            <a:r>
              <a:rPr kumimoji="1" lang="en-US" altLang="ja-JP" sz="1500" b="1" dirty="0"/>
              <a:t>Matsumoto - (30 min.) - Daio Wasabi Farm - (60 min.)</a:t>
            </a:r>
          </a:p>
          <a:p>
            <a:pPr marL="0" indent="0">
              <a:buNone/>
            </a:pPr>
            <a:r>
              <a:rPr kumimoji="1" lang="en-US" altLang="ja-JP" sz="1500" b="1" dirty="0"/>
              <a:t>-</a:t>
            </a:r>
            <a:r>
              <a:rPr kumimoji="1" lang="ja-JP" altLang="en-US" sz="1500" b="1" dirty="0"/>
              <a:t> </a:t>
            </a:r>
            <a:r>
              <a:rPr kumimoji="1" lang="en-US" altLang="ja-JP" sz="1500" b="1" dirty="0" err="1"/>
              <a:t>Nakaijuku</a:t>
            </a:r>
            <a:r>
              <a:rPr kumimoji="1" lang="en-US" altLang="ja-JP" sz="1500" b="1" dirty="0"/>
              <a:t> - (9</a:t>
            </a:r>
            <a:r>
              <a:rPr lang="en-US" altLang="ja-JP" sz="1500" b="1" dirty="0"/>
              <a:t>0</a:t>
            </a:r>
            <a:r>
              <a:rPr kumimoji="1" lang="en-US" altLang="ja-JP" sz="1500" b="1" dirty="0"/>
              <a:t> min.) - Shin </a:t>
            </a:r>
            <a:r>
              <a:rPr kumimoji="1" lang="en-US" altLang="ja-JP" sz="1500" b="1" dirty="0" err="1"/>
              <a:t>Hotaka</a:t>
            </a:r>
            <a:r>
              <a:rPr lang="ja-JP" altLang="en-US" sz="1500" b="1" dirty="0"/>
              <a:t> </a:t>
            </a:r>
            <a:r>
              <a:rPr kumimoji="1" lang="en-US" altLang="ja-JP" sz="1500" b="1" dirty="0"/>
              <a:t>Ropeway - </a:t>
            </a:r>
          </a:p>
          <a:p>
            <a:pPr marL="0" indent="0">
              <a:buNone/>
            </a:pPr>
            <a:r>
              <a:rPr kumimoji="1" lang="en-US" altLang="ja-JP" sz="1500" b="1" dirty="0"/>
              <a:t>(30 min. ) - </a:t>
            </a:r>
            <a:r>
              <a:rPr kumimoji="1" lang="en-US" altLang="ja-JP" sz="1500" b="1" dirty="0" err="1"/>
              <a:t>Okuhida</a:t>
            </a:r>
            <a:r>
              <a:rPr kumimoji="1" lang="en-US" altLang="ja-JP" sz="1500" b="1" dirty="0"/>
              <a:t> Bear Park - (10 min.) -</a:t>
            </a:r>
          </a:p>
          <a:p>
            <a:pPr marL="0" indent="0">
              <a:buNone/>
            </a:pPr>
            <a:r>
              <a:rPr kumimoji="1" lang="en-US" altLang="ja-JP" sz="1500" b="1" dirty="0"/>
              <a:t> </a:t>
            </a:r>
            <a:r>
              <a:rPr kumimoji="1" lang="en-US" altLang="ja-JP" sz="1500" b="1" dirty="0" err="1"/>
              <a:t>Okuhida</a:t>
            </a:r>
            <a:r>
              <a:rPr kumimoji="1" lang="en-US" altLang="ja-JP" sz="1500" b="1" dirty="0"/>
              <a:t> </a:t>
            </a:r>
            <a:r>
              <a:rPr kumimoji="1" lang="en-US" altLang="ja-JP" sz="1500" b="1" dirty="0" err="1"/>
              <a:t>Onsengo</a:t>
            </a:r>
            <a:endParaRPr kumimoji="1" lang="en-US" altLang="ja-JP" sz="1500" b="1" dirty="0"/>
          </a:p>
          <a:p>
            <a:pPr marL="0" indent="0">
              <a:buNone/>
            </a:pPr>
            <a:endParaRPr kumimoji="1" lang="en-US" altLang="ja-JP" sz="1500" dirty="0"/>
          </a:p>
          <a:p>
            <a:pPr marL="0" indent="0">
              <a:buNone/>
            </a:pPr>
            <a:r>
              <a:rPr kumimoji="1" lang="en-US" altLang="ja-JP" sz="1500" b="1" dirty="0"/>
              <a:t>AM </a:t>
            </a:r>
          </a:p>
          <a:p>
            <a:r>
              <a:rPr kumimoji="1" lang="en-US" altLang="ja-JP" sz="1500" dirty="0">
                <a:hlinkClick r:id="rId2"/>
              </a:rPr>
              <a:t>Daio Wasabi Farm</a:t>
            </a:r>
            <a:endParaRPr kumimoji="1" lang="en-US" altLang="ja-JP" sz="1500" dirty="0">
              <a:hlinkClick r:id="rId3"/>
            </a:endParaRPr>
          </a:p>
          <a:p>
            <a:r>
              <a:rPr kumimoji="1" lang="en-US" altLang="ja-JP" sz="1500" dirty="0" err="1">
                <a:hlinkClick r:id="rId3"/>
              </a:rPr>
              <a:t>Narai-juku</a:t>
            </a:r>
            <a:r>
              <a:rPr kumimoji="1" lang="en-US" altLang="ja-JP" sz="1500" dirty="0">
                <a:hlinkClick r:id="rId3"/>
              </a:rPr>
              <a:t> </a:t>
            </a:r>
            <a:endParaRPr kumimoji="1" lang="en-US" altLang="ja-JP" sz="1500" dirty="0"/>
          </a:p>
          <a:p>
            <a:pPr marL="0" indent="0">
              <a:buNone/>
            </a:pPr>
            <a:r>
              <a:rPr kumimoji="1" lang="en-US" altLang="ja-JP" sz="1500" b="1" dirty="0"/>
              <a:t>PM</a:t>
            </a:r>
            <a:r>
              <a:rPr kumimoji="1" lang="en-US" altLang="ja-JP" sz="1500" dirty="0"/>
              <a:t> </a:t>
            </a:r>
          </a:p>
          <a:p>
            <a:r>
              <a:rPr kumimoji="1" lang="en-US" altLang="ja-JP" sz="1500" dirty="0">
                <a:hlinkClick r:id="rId4"/>
              </a:rPr>
              <a:t>Shin </a:t>
            </a:r>
            <a:r>
              <a:rPr kumimoji="1" lang="en-US" altLang="ja-JP" sz="1500" dirty="0" err="1">
                <a:hlinkClick r:id="rId4"/>
              </a:rPr>
              <a:t>Hotaka</a:t>
            </a:r>
            <a:r>
              <a:rPr kumimoji="1" lang="en-US" altLang="ja-JP" sz="1500" dirty="0">
                <a:hlinkClick r:id="rId4"/>
              </a:rPr>
              <a:t> Ropeway</a:t>
            </a:r>
            <a:endParaRPr kumimoji="1" lang="en-US" altLang="ja-JP" sz="1500" dirty="0"/>
          </a:p>
          <a:p>
            <a:r>
              <a:rPr kumimoji="1" lang="en-US" altLang="ja-JP" sz="1500" dirty="0" err="1">
                <a:hlinkClick r:id="rId5"/>
              </a:rPr>
              <a:t>Okuhida</a:t>
            </a:r>
            <a:r>
              <a:rPr kumimoji="1" lang="en-US" altLang="ja-JP" sz="1500" dirty="0">
                <a:hlinkClick r:id="rId5"/>
              </a:rPr>
              <a:t> Bear Park</a:t>
            </a:r>
            <a:endParaRPr kumimoji="1" lang="en-US" altLang="ja-JP" sz="1500" dirty="0"/>
          </a:p>
          <a:p>
            <a:r>
              <a:rPr kumimoji="1" lang="en-US" altLang="ja-JP" sz="1500" dirty="0" err="1">
                <a:hlinkClick r:id="rId6"/>
              </a:rPr>
              <a:t>Okuhida</a:t>
            </a:r>
            <a:r>
              <a:rPr kumimoji="1" lang="en-US" altLang="ja-JP" sz="1500" dirty="0">
                <a:hlinkClick r:id="rId6"/>
              </a:rPr>
              <a:t> </a:t>
            </a:r>
            <a:r>
              <a:rPr kumimoji="1" lang="en-US" altLang="ja-JP" sz="1500" dirty="0" err="1">
                <a:hlinkClick r:id="rId6"/>
              </a:rPr>
              <a:t>Onsengo</a:t>
            </a:r>
            <a:endParaRPr kumimoji="1" lang="en-US" altLang="ja-JP" sz="1500" dirty="0"/>
          </a:p>
          <a:p>
            <a:pPr marL="0" indent="0">
              <a:buNone/>
            </a:pPr>
            <a:endParaRPr kumimoji="1" lang="en-US" altLang="ja-JP" sz="1500" dirty="0"/>
          </a:p>
          <a:p>
            <a:pPr marL="0" indent="0">
              <a:buNone/>
            </a:pPr>
            <a:endParaRPr kumimoji="1" lang="ja-JP" altLang="en-US" sz="1600" dirty="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77210F2-4E55-BAE6-2DB9-E585B394DB9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1500" b="1" u="sng" dirty="0"/>
              <a:t>Day 5 </a:t>
            </a:r>
          </a:p>
          <a:p>
            <a:pPr marL="0" indent="0">
              <a:buNone/>
            </a:pPr>
            <a:r>
              <a:rPr kumimoji="1" lang="en-US" altLang="ja-JP" sz="1500" b="1" dirty="0" err="1"/>
              <a:t>Okuhida</a:t>
            </a:r>
            <a:r>
              <a:rPr kumimoji="1" lang="en-US" altLang="ja-JP" sz="1500" b="1" dirty="0"/>
              <a:t> </a:t>
            </a:r>
            <a:r>
              <a:rPr kumimoji="1" lang="en-US" altLang="ja-JP" sz="1500" b="1" dirty="0" err="1"/>
              <a:t>Onsengo</a:t>
            </a:r>
            <a:r>
              <a:rPr kumimoji="1" lang="en-US" altLang="ja-JP" sz="1500" b="1" dirty="0"/>
              <a:t> - (90 min.) - </a:t>
            </a:r>
            <a:r>
              <a:rPr kumimoji="1" lang="en-US" altLang="ja-JP" sz="1500" b="1" dirty="0" err="1"/>
              <a:t>Shirakawago</a:t>
            </a:r>
            <a:r>
              <a:rPr kumimoji="1" lang="en-US" altLang="ja-JP" sz="1500" b="1" dirty="0"/>
              <a:t> - </a:t>
            </a:r>
          </a:p>
          <a:p>
            <a:pPr marL="0" indent="0">
              <a:buNone/>
            </a:pPr>
            <a:r>
              <a:rPr kumimoji="1" lang="en-US" altLang="ja-JP" sz="1500" b="1" dirty="0"/>
              <a:t>(50 min.) - Takayama - (120 min.) - </a:t>
            </a:r>
            <a:r>
              <a:rPr kumimoji="1" lang="en-US" altLang="ja-JP" sz="1500" b="1" dirty="0" err="1"/>
              <a:t>Inuyama</a:t>
            </a:r>
            <a:endParaRPr kumimoji="1" lang="en-US" altLang="ja-JP" sz="1500" b="1" dirty="0"/>
          </a:p>
          <a:p>
            <a:pPr marL="0" indent="0">
              <a:buNone/>
            </a:pPr>
            <a:endParaRPr kumimoji="1" lang="en-US" altLang="ja-JP" sz="1500" dirty="0"/>
          </a:p>
          <a:p>
            <a:pPr marL="0" indent="0">
              <a:buNone/>
            </a:pPr>
            <a:r>
              <a:rPr kumimoji="1" lang="en-US" altLang="ja-JP" sz="1500" b="1" dirty="0"/>
              <a:t>AM</a:t>
            </a:r>
          </a:p>
          <a:p>
            <a:r>
              <a:rPr kumimoji="1" lang="en-US" altLang="ja-JP" sz="1500" dirty="0" err="1">
                <a:hlinkClick r:id="rId7"/>
              </a:rPr>
              <a:t>Shirakawago</a:t>
            </a:r>
            <a:endParaRPr kumimoji="1" lang="en-US" altLang="ja-JP" sz="1500" dirty="0"/>
          </a:p>
          <a:p>
            <a:r>
              <a:rPr kumimoji="1" lang="en-US" altLang="ja-JP" sz="1500" dirty="0">
                <a:hlinkClick r:id="rId8"/>
              </a:rPr>
              <a:t>Takayama </a:t>
            </a:r>
            <a:endParaRPr kumimoji="1" lang="en-US" altLang="ja-JP" sz="1500" dirty="0"/>
          </a:p>
          <a:p>
            <a:r>
              <a:rPr kumimoji="1" lang="en-US" altLang="ja-JP" sz="1500" dirty="0"/>
              <a:t>Lunch at Takayama</a:t>
            </a:r>
          </a:p>
          <a:p>
            <a:pPr marL="0" indent="0">
              <a:buNone/>
            </a:pPr>
            <a:r>
              <a:rPr kumimoji="1" lang="en-US" altLang="ja-JP" sz="1500" b="1" dirty="0"/>
              <a:t>PM</a:t>
            </a:r>
          </a:p>
          <a:p>
            <a:r>
              <a:rPr kumimoji="1" lang="en-US" altLang="ja-JP" sz="1500" dirty="0" err="1">
                <a:hlinkClick r:id="rId9"/>
              </a:rPr>
              <a:t>Inuyama</a:t>
            </a:r>
            <a:r>
              <a:rPr kumimoji="1" lang="en-US" altLang="ja-JP" sz="1500" dirty="0">
                <a:hlinkClick r:id="rId9"/>
              </a:rPr>
              <a:t> Castle </a:t>
            </a:r>
            <a:r>
              <a:rPr kumimoji="1" lang="en-US" altLang="ja-JP" sz="1500" dirty="0"/>
              <a:t>(National Treasure)</a:t>
            </a:r>
          </a:p>
          <a:p>
            <a:pPr marL="0" indent="0">
              <a:buNone/>
            </a:pP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613990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森の中の建物&#10;&#10;自動的に生成された説明">
            <a:extLst>
              <a:ext uri="{FF2B5EF4-FFF2-40B4-BE49-F238E27FC236}">
                <a16:creationId xmlns:a16="http://schemas.microsoft.com/office/drawing/2014/main" id="{F1C69E41-3890-C01B-65E9-7A238AE48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1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B67836-3D89-9311-BAEB-4FF638259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sz="2800" b="1" u="sng" dirty="0"/>
              <a:t>Plan </a:t>
            </a:r>
            <a:r>
              <a:rPr lang="en-US" altLang="ja-JP" sz="2800" b="1" u="sng" dirty="0"/>
              <a:t>11</a:t>
            </a:r>
            <a:br>
              <a:rPr kumimoji="1" lang="en-US" altLang="ja-JP" sz="2800" dirty="0"/>
            </a:br>
            <a:r>
              <a:rPr kumimoji="1" lang="en-US" altLang="ja-JP" sz="2700" dirty="0"/>
              <a:t>NRT – Tokyo – </a:t>
            </a:r>
            <a:r>
              <a:rPr kumimoji="1" lang="en-US" altLang="ja-JP" sz="2700" dirty="0" err="1"/>
              <a:t>Oshino</a:t>
            </a:r>
            <a:r>
              <a:rPr kumimoji="1" lang="en-US" altLang="ja-JP" sz="2700" dirty="0"/>
              <a:t> </a:t>
            </a:r>
            <a:r>
              <a:rPr kumimoji="1" lang="en-US" altLang="ja-JP" sz="2700" dirty="0" err="1"/>
              <a:t>Hakkai</a:t>
            </a:r>
            <a:r>
              <a:rPr kumimoji="1" lang="en-US" altLang="ja-JP" sz="2700" dirty="0"/>
              <a:t> – Matsumoto – </a:t>
            </a:r>
            <a:r>
              <a:rPr kumimoji="1" lang="en-US" altLang="ja-JP" sz="2700" dirty="0" err="1"/>
              <a:t>Narai-juku</a:t>
            </a:r>
            <a:r>
              <a:rPr kumimoji="1" lang="en-US" altLang="ja-JP" sz="2700" dirty="0"/>
              <a:t> – </a:t>
            </a:r>
            <a:r>
              <a:rPr kumimoji="1" lang="en-US" altLang="ja-JP" sz="2700" dirty="0" err="1"/>
              <a:t>Okuhida</a:t>
            </a:r>
            <a:r>
              <a:rPr kumimoji="1" lang="en-US" altLang="ja-JP" sz="2700" dirty="0"/>
              <a:t> </a:t>
            </a:r>
            <a:r>
              <a:rPr kumimoji="1" lang="en-US" altLang="ja-JP" sz="2700" dirty="0" err="1"/>
              <a:t>Onsengo</a:t>
            </a:r>
            <a:r>
              <a:rPr kumimoji="1" lang="en-US" altLang="ja-JP" sz="2700" dirty="0"/>
              <a:t> – </a:t>
            </a:r>
            <a:r>
              <a:rPr kumimoji="1" lang="en-US" altLang="ja-JP" sz="2700" dirty="0" err="1"/>
              <a:t>Shirakawago</a:t>
            </a:r>
            <a:r>
              <a:rPr kumimoji="1" lang="en-US" altLang="ja-JP" sz="2700" dirty="0"/>
              <a:t> – Takayama – </a:t>
            </a:r>
            <a:r>
              <a:rPr kumimoji="1" lang="en-US" altLang="ja-JP" sz="2700" dirty="0" err="1"/>
              <a:t>Inuyama</a:t>
            </a:r>
            <a:r>
              <a:rPr kumimoji="1" lang="en-US" altLang="ja-JP" sz="2700" dirty="0"/>
              <a:t> – </a:t>
            </a:r>
            <a:r>
              <a:rPr kumimoji="1" lang="en-US" altLang="ja-JP" sz="2700" dirty="0" err="1"/>
              <a:t>Hikone</a:t>
            </a:r>
            <a:r>
              <a:rPr kumimoji="1" lang="en-US" altLang="ja-JP" sz="2700" dirty="0"/>
              <a:t> – Kyoto - KIX</a:t>
            </a:r>
            <a:endParaRPr kumimoji="1" lang="ja-JP" altLang="en-US" sz="27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6514C56-241E-AE86-DBB9-F0015B5B18B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1500" b="1" u="sng" dirty="0"/>
              <a:t>Day 6 </a:t>
            </a:r>
          </a:p>
          <a:p>
            <a:pPr marL="0" indent="0">
              <a:buNone/>
            </a:pPr>
            <a:r>
              <a:rPr kumimoji="1" lang="en-US" altLang="ja-JP" sz="1500" b="1" dirty="0" err="1"/>
              <a:t>Inuyama</a:t>
            </a:r>
            <a:r>
              <a:rPr kumimoji="1" lang="en-US" altLang="ja-JP" sz="1500" b="1" dirty="0"/>
              <a:t> - (90 min.) - </a:t>
            </a:r>
            <a:r>
              <a:rPr kumimoji="1" lang="en-US" altLang="ja-JP" sz="1500" b="1" dirty="0" err="1"/>
              <a:t>Hikone</a:t>
            </a:r>
            <a:r>
              <a:rPr kumimoji="1" lang="en-US" altLang="ja-JP" sz="1500" b="1" dirty="0"/>
              <a:t> - (80 min.) - Kyoto</a:t>
            </a:r>
          </a:p>
          <a:p>
            <a:pPr marL="0" indent="0">
              <a:buNone/>
            </a:pPr>
            <a:endParaRPr kumimoji="1" lang="en-US" altLang="ja-JP" sz="1500" dirty="0"/>
          </a:p>
          <a:p>
            <a:pPr marL="0" indent="0">
              <a:buNone/>
            </a:pPr>
            <a:r>
              <a:rPr kumimoji="1" lang="en-US" altLang="ja-JP" sz="1500" b="1" dirty="0"/>
              <a:t>AM</a:t>
            </a:r>
          </a:p>
          <a:p>
            <a:r>
              <a:rPr kumimoji="1" lang="en-US" altLang="ja-JP" sz="1500" dirty="0" err="1">
                <a:hlinkClick r:id="rId2"/>
              </a:rPr>
              <a:t>Hikone</a:t>
            </a:r>
            <a:r>
              <a:rPr kumimoji="1" lang="en-US" altLang="ja-JP" sz="1500" dirty="0">
                <a:hlinkClick r:id="rId2"/>
              </a:rPr>
              <a:t> Castle </a:t>
            </a:r>
            <a:r>
              <a:rPr kumimoji="1" lang="en-US" altLang="ja-JP" sz="1500" dirty="0"/>
              <a:t>(National Treasure)</a:t>
            </a:r>
          </a:p>
          <a:p>
            <a:pPr marL="0" indent="0">
              <a:buNone/>
            </a:pPr>
            <a:r>
              <a:rPr kumimoji="1" lang="en-US" altLang="ja-JP" sz="1500" b="1" dirty="0"/>
              <a:t>PM</a:t>
            </a:r>
          </a:p>
          <a:p>
            <a:r>
              <a:rPr kumimoji="1" lang="en-US" altLang="ja-JP" sz="1500" dirty="0" err="1">
                <a:hlinkClick r:id="rId3"/>
              </a:rPr>
              <a:t>Shogunzuka</a:t>
            </a:r>
            <a:r>
              <a:rPr kumimoji="1" lang="en-US" altLang="ja-JP" sz="1500" dirty="0">
                <a:hlinkClick r:id="rId3"/>
              </a:rPr>
              <a:t> </a:t>
            </a:r>
            <a:r>
              <a:rPr kumimoji="1" lang="en-US" altLang="ja-JP" sz="1500" dirty="0" err="1">
                <a:hlinkClick r:id="rId3"/>
              </a:rPr>
              <a:t>Seiryuden</a:t>
            </a:r>
            <a:r>
              <a:rPr kumimoji="1" lang="en-US" altLang="ja-JP" sz="1500" dirty="0">
                <a:hlinkClick r:id="rId3"/>
              </a:rPr>
              <a:t> </a:t>
            </a:r>
            <a:r>
              <a:rPr kumimoji="1" lang="en-US" altLang="ja-JP" sz="1500" dirty="0" err="1">
                <a:hlinkClick r:id="rId3"/>
              </a:rPr>
              <a:t>Obutai</a:t>
            </a:r>
            <a:r>
              <a:rPr kumimoji="1" lang="en-US" altLang="ja-JP" sz="1500" dirty="0">
                <a:hlinkClick r:id="rId3"/>
              </a:rPr>
              <a:t> </a:t>
            </a:r>
            <a:r>
              <a:rPr kumimoji="1" lang="en-US" altLang="ja-JP" sz="1500" dirty="0"/>
              <a:t>in Kyoto</a:t>
            </a:r>
          </a:p>
          <a:p>
            <a:r>
              <a:rPr kumimoji="1" lang="en-US" altLang="ja-JP" sz="1500" dirty="0">
                <a:hlinkClick r:id="rId4"/>
              </a:rPr>
              <a:t>Fushimi Inari Taisha Shrine</a:t>
            </a:r>
            <a:endParaRPr kumimoji="1" lang="en-US" altLang="ja-JP" sz="1500" dirty="0"/>
          </a:p>
          <a:p>
            <a:r>
              <a:rPr kumimoji="1" lang="en-US" altLang="ja-JP" sz="1500" dirty="0">
                <a:hlinkClick r:id="rId5"/>
              </a:rPr>
              <a:t>Kimono Forest</a:t>
            </a:r>
            <a:endParaRPr kumimoji="1" lang="en-US" altLang="ja-JP" sz="1500" dirty="0"/>
          </a:p>
          <a:p>
            <a:pPr marL="0" indent="0">
              <a:buNone/>
            </a:pPr>
            <a:endParaRPr kumimoji="1" lang="ja-JP" altLang="en-US" sz="1600" dirty="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E676B60-DC2F-A323-D1FA-6EEA5EEE7DB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1500" b="1" dirty="0"/>
              <a:t>Day 7</a:t>
            </a:r>
          </a:p>
          <a:p>
            <a:pPr marL="0" indent="0">
              <a:buNone/>
            </a:pPr>
            <a:r>
              <a:rPr kumimoji="1" lang="en-US" altLang="ja-JP" sz="1500" b="1" dirty="0"/>
              <a:t>Kyoto - (50 min.) - KIX</a:t>
            </a:r>
            <a:endParaRPr kumimoji="1" lang="ja-JP" altLang="en-US" sz="1500" b="1" dirty="0"/>
          </a:p>
        </p:txBody>
      </p:sp>
      <p:pic>
        <p:nvPicPr>
          <p:cNvPr id="8" name="図 7" descr="教会の塔&#10;&#10;中程度の精度で自動的に生成された説明">
            <a:extLst>
              <a:ext uri="{FF2B5EF4-FFF2-40B4-BE49-F238E27FC236}">
                <a16:creationId xmlns:a16="http://schemas.microsoft.com/office/drawing/2014/main" id="{6016B797-7729-2681-51F7-302FC7889E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399282"/>
            <a:ext cx="5181600" cy="345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011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348</Words>
  <Application>Microsoft Office PowerPoint</Application>
  <PresentationFormat>ワイド画面</PresentationFormat>
  <Paragraphs>66</Paragraphs>
  <Slides>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2" baseType="lpstr">
      <vt:lpstr>游ゴシック</vt:lpstr>
      <vt:lpstr>游ゴシック Light</vt:lpstr>
      <vt:lpstr>Arial</vt:lpstr>
      <vt:lpstr>Office テーマ</vt:lpstr>
      <vt:lpstr>Plan 11 NRT – KIX 7 days </vt:lpstr>
      <vt:lpstr>PowerPoint プレゼンテーション</vt:lpstr>
      <vt:lpstr>PowerPoint プレゼンテーション</vt:lpstr>
      <vt:lpstr>Plan 11 NRT – Tokyo – Oshino Hakkai – Matsumoto – Narai-juku – Okuhida Onsengo – Shirakawago – Takayama – Inuyama – Hikone – Kyoto - KIX</vt:lpstr>
      <vt:lpstr>PowerPoint プレゼンテーション</vt:lpstr>
      <vt:lpstr>Plan 11 NRT – Tokyo – Oshino Hakkai – Matsumoto – Narai-juku – Okuhida Onsengo – Shirakawago – Takayama – Inuyama – Hikone – Kyoto - KIX</vt:lpstr>
      <vt:lpstr>PowerPoint プレゼンテーション</vt:lpstr>
      <vt:lpstr>Plan 11 NRT – Tokyo – Oshino Hakkai – Matsumoto – Narai-juku – Okuhida Onsengo – Shirakawago – Takayama – Inuyama – Hikone – Kyoto - KIX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1　 KIX – NRT 7 days</dc:title>
  <dc:creator>小鹿 秀揮</dc:creator>
  <cp:lastModifiedBy>TRAVELKIDS3</cp:lastModifiedBy>
  <cp:revision>29</cp:revision>
  <dcterms:created xsi:type="dcterms:W3CDTF">2022-10-19T06:09:01Z</dcterms:created>
  <dcterms:modified xsi:type="dcterms:W3CDTF">2022-11-15T05:08:38Z</dcterms:modified>
</cp:coreProperties>
</file>