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57" r:id="rId4"/>
    <p:sldId id="263" r:id="rId5"/>
    <p:sldId id="258" r:id="rId6"/>
    <p:sldId id="264" r:id="rId7"/>
    <p:sldId id="259" r:id="rId8"/>
  </p:sldIdLst>
  <p:sldSz cx="12192000" cy="6858000"/>
  <p:notesSz cx="7104063" cy="10234613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6353" autoAdjust="0"/>
  </p:normalViewPr>
  <p:slideViewPr>
    <p:cSldViewPr snapToGrid="0">
      <p:cViewPr varScale="1">
        <p:scale>
          <a:sx n="110" d="100"/>
          <a:sy n="110" d="100"/>
        </p:scale>
        <p:origin x="57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45C5D31-E71D-9FC5-B749-CE07FDF71F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B2DCCA7F-C46A-4A5C-27F0-557FDE0620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7A6D90E-1998-6D34-0F86-8199FA4733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CCBBC-4B25-4D29-A8B6-08FF1AA57E21}" type="datetimeFigureOut">
              <a:rPr kumimoji="1" lang="ja-JP" altLang="en-US" smtClean="0"/>
              <a:t>2022/11/14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65162273-7B27-BA45-519D-96B60E69C1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960966A-287F-3BA1-CBBA-CC03E8F642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1A335-BB77-4B42-AD32-175C96A39B9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051675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8C9A76B-E3CC-B4DA-9534-E9B823C553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E0A1D4AC-C207-BFAB-5111-377C59F62A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60126DF-F80D-B2C0-F29C-B979032F80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CCBBC-4B25-4D29-A8B6-08FF1AA57E21}" type="datetimeFigureOut">
              <a:rPr kumimoji="1" lang="ja-JP" altLang="en-US" smtClean="0"/>
              <a:t>2022/11/14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1566726E-0477-8B27-E9A9-99F50FE9FC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5246B639-7685-8F33-E758-A780403A6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1A335-BB77-4B42-AD32-175C96A39B9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549703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6612684A-F414-EA18-B8A2-8B9C8A4DBCE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EB074A82-A750-3A6F-0180-FAD77DA1F7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F07A8C06-1192-BD33-35B5-3B3A7374DD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CCBBC-4B25-4D29-A8B6-08FF1AA57E21}" type="datetimeFigureOut">
              <a:rPr kumimoji="1" lang="ja-JP" altLang="en-US" smtClean="0"/>
              <a:t>2022/11/14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AB68FBC-5BEF-0A80-4EE8-609B5B30D1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730F1C8-A521-BFAE-BE20-A8420AF3E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1A335-BB77-4B42-AD32-175C96A39B9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863148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D261472-E868-4398-560E-1E2465C1A7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19EF5C0-2474-3A23-CCB1-DE21A0589E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89E6E78B-05A3-2405-DF07-EB0139E527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CCBBC-4B25-4D29-A8B6-08FF1AA57E21}" type="datetimeFigureOut">
              <a:rPr kumimoji="1" lang="ja-JP" altLang="en-US" smtClean="0"/>
              <a:t>2022/11/14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2086862-7AD7-A75D-8695-FB9CDFB72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5475C33C-20DA-C292-5670-E84288DEC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1A335-BB77-4B42-AD32-175C96A39B9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495912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D34325A-1050-E5AA-1F93-5EEC8E2212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8C390F67-63F8-11E2-4C14-7B3E9F3223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9D8B023-69EB-4607-97B0-F98C32D4B0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CCBBC-4B25-4D29-A8B6-08FF1AA57E21}" type="datetimeFigureOut">
              <a:rPr kumimoji="1" lang="ja-JP" altLang="en-US" smtClean="0"/>
              <a:t>2022/11/14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E5DFBA7E-911E-9E5E-60D5-D0772713C0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40848DA-2E7C-2F7D-EE79-D16A7C702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1A335-BB77-4B42-AD32-175C96A39B9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771970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4A733E0-A282-9D4A-1E83-2E16F9A40E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7D74B3C-BB21-5D07-304E-964C2E327C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811EF822-A2B9-D8CC-6E24-ED01C2ED6A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A884F566-683E-A0D8-60E8-CA6F27CFC7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CCBBC-4B25-4D29-A8B6-08FF1AA57E21}" type="datetimeFigureOut">
              <a:rPr kumimoji="1" lang="ja-JP" altLang="en-US" smtClean="0"/>
              <a:t>2022/11/14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41E44CAC-4EE0-6EAA-C95F-7A3692AE7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729C626C-7A64-CE2D-7232-AB7219CD8D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1A335-BB77-4B42-AD32-175C96A39B9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218584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93C8E69-14A3-2B01-AC8E-491ADDD787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46C9B51F-065A-5803-6CAD-E38482FCEE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95E4D7EA-E342-57D0-7517-2DBCA0DE44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E042ACCB-23AF-14A0-4B19-F623F772BD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97990839-EE04-AD59-51D6-1BA251DAE77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AA0C4B22-AA3B-B03E-E2CB-F585E03EF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CCBBC-4B25-4D29-A8B6-08FF1AA57E21}" type="datetimeFigureOut">
              <a:rPr kumimoji="1" lang="ja-JP" altLang="en-US" smtClean="0"/>
              <a:t>2022/11/14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7BBDBD9C-BBFA-3297-443D-7406298920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116CEBFB-2738-9737-2D2D-56237F9DB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1A335-BB77-4B42-AD32-175C96A39B9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164510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7663C39-51F8-0C73-AA64-F1DC8728F0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882D1A89-2974-BC07-FA12-70407EF168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CCBBC-4B25-4D29-A8B6-08FF1AA57E21}" type="datetimeFigureOut">
              <a:rPr kumimoji="1" lang="ja-JP" altLang="en-US" smtClean="0"/>
              <a:t>2022/11/14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3DE57850-AABB-9F28-1AE4-5A1B725DC1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37CFBE1A-6C93-CD5A-D442-1F7B50575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1A335-BB77-4B42-AD32-175C96A39B9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129105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32BD746C-E430-4970-4F4A-3126BEA2A9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CCBBC-4B25-4D29-A8B6-08FF1AA57E21}" type="datetimeFigureOut">
              <a:rPr kumimoji="1" lang="ja-JP" altLang="en-US" smtClean="0"/>
              <a:t>2022/11/14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D201EA18-1628-AC7B-567F-5E8406172D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6EBB7E7-60EB-9B51-DF8B-7CC868756F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1A335-BB77-4B42-AD32-175C96A39B9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170337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2E6B1B9-8772-A648-2109-73A7D7EDC7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28546D1-D7B0-2396-BD44-1B2DF48273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359DF942-B4FD-2B54-24F9-47F3FBF28E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ABD8C69B-4130-F63D-5E3D-7C2A786868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CCBBC-4B25-4D29-A8B6-08FF1AA57E21}" type="datetimeFigureOut">
              <a:rPr kumimoji="1" lang="ja-JP" altLang="en-US" smtClean="0"/>
              <a:t>2022/11/14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A3FBDC5A-CDA1-802E-CF77-4858E9164E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C7E7089C-4341-64E6-65F5-C9A00BD56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1A335-BB77-4B42-AD32-175C96A39B9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611841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7F322BA-2111-BD3E-F929-6F9B7BFE22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7436691E-1109-157C-B1C6-651F70A00C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438DAC2A-3F3F-56D9-3588-1BF41BDD1D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DB0A67B0-044A-699B-CD87-F807AF657D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CCBBC-4B25-4D29-A8B6-08FF1AA57E21}" type="datetimeFigureOut">
              <a:rPr kumimoji="1" lang="ja-JP" altLang="en-US" smtClean="0"/>
              <a:t>2022/11/14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AE0B4A17-637F-0C84-98E7-7C7C71971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8B63A357-E21B-0DB2-CCE7-6EE901138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1A335-BB77-4B42-AD32-175C96A39B9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494147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C3CF5F44-F840-6DAC-9BEE-BA99369ABA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3A0F345D-1E26-31A5-C963-C91BE21B90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C3731FAE-9567-6126-0F7C-82F767408F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FCCBBC-4B25-4D29-A8B6-08FF1AA57E21}" type="datetimeFigureOut">
              <a:rPr kumimoji="1" lang="ja-JP" altLang="en-US" smtClean="0"/>
              <a:t>2022/11/14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64F25DCD-C7CA-21D5-5824-E346D0CBD5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EF88FEB-D597-D5AB-9865-6031D2626D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41A335-BB77-4B42-AD32-175C96A39B9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41521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hyperlink" Target="https://www.japan.travel/jp/spot/1900/" TargetMode="External"/><Relationship Id="rId7" Type="http://schemas.openxmlformats.org/officeDocument/2006/relationships/hyperlink" Target="https://www.japan.travel/en/spot/1903/" TargetMode="External"/><Relationship Id="rId2" Type="http://schemas.openxmlformats.org/officeDocument/2006/relationships/hyperlink" Target="https://www.japan.travel/en/spot/1896/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japan.travel/en/spot/548/" TargetMode="External"/><Relationship Id="rId5" Type="http://schemas.openxmlformats.org/officeDocument/2006/relationships/hyperlink" Target="https://www.japan.travel/en/spot/1858/" TargetMode="External"/><Relationship Id="rId4" Type="http://schemas.openxmlformats.org/officeDocument/2006/relationships/hyperlink" Target="https://www.hakodate.travel/en/top7/morning-market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://www.ocso-tenshien.jp/eng/" TargetMode="External"/><Relationship Id="rId3" Type="http://schemas.openxmlformats.org/officeDocument/2006/relationships/hyperlink" Target="https://bearpark.jp/en/" TargetMode="External"/><Relationship Id="rId7" Type="http://schemas.openxmlformats.org/officeDocument/2006/relationships/hyperlink" Target="http://en.otaru-sakaimachi.com/" TargetMode="External"/><Relationship Id="rId12" Type="http://schemas.openxmlformats.org/officeDocument/2006/relationships/hyperlink" Target="https://www.japan.travel/en/spot/2157/" TargetMode="External"/><Relationship Id="rId2" Type="http://schemas.openxmlformats.org/officeDocument/2006/relationships/hyperlink" Target="https://usuzan.hokkaido.jp/en/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://www.otaru-orgel.co.jp/en" TargetMode="External"/><Relationship Id="rId11" Type="http://schemas.openxmlformats.org/officeDocument/2006/relationships/hyperlink" Target="https://en.visit-hokkaido.jp/destinations/harvester-yakumo-crisp-refreshing-air-and-a-panoramic-view" TargetMode="External"/><Relationship Id="rId5" Type="http://schemas.openxmlformats.org/officeDocument/2006/relationships/hyperlink" Target="https://www.japan.travel/en/spot/2161/" TargetMode="External"/><Relationship Id="rId10" Type="http://schemas.openxmlformats.org/officeDocument/2006/relationships/hyperlink" Target="http://www.hjcc.jp/index_e.html" TargetMode="External"/><Relationship Id="rId4" Type="http://schemas.openxmlformats.org/officeDocument/2006/relationships/hyperlink" Target="https://www.japan.travel/en/spot/1908/" TargetMode="External"/><Relationship Id="rId9" Type="http://schemas.openxmlformats.org/officeDocument/2006/relationships/hyperlink" Target="https://www.japan.travel/en/spot/1893/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tanukikoji.or.jp/" TargetMode="External"/><Relationship Id="rId3" Type="http://schemas.openxmlformats.org/officeDocument/2006/relationships/hyperlink" Target="https://www.japan.travel/en/spot/1935/" TargetMode="External"/><Relationship Id="rId7" Type="http://schemas.openxmlformats.org/officeDocument/2006/relationships/hyperlink" Target="https://www.japan.travel/en/spot/1927/" TargetMode="External"/><Relationship Id="rId2" Type="http://schemas.openxmlformats.org/officeDocument/2006/relationships/hyperlink" Target="https://www.shiroikoibitopark.jp/en/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tv-tower.co.jp/en/" TargetMode="External"/><Relationship Id="rId5" Type="http://schemas.openxmlformats.org/officeDocument/2006/relationships/hyperlink" Target="https://www.japan.travel/en/spot/1929/" TargetMode="External"/><Relationship Id="rId4" Type="http://schemas.openxmlformats.org/officeDocument/2006/relationships/hyperlink" Target="https://www.japan.travel/en/spot/1933/" TargetMode="External"/><Relationship Id="rId9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34F1179-B481-4F9E-BCA3-AFB972070F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827DC2C4-B485-428A-BF4A-472D2967F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E04B5EB-F158-4507-90DD-BD23620C7C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68EF5E1A-0CF8-581B-2E36-6EE09D44E0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85241" y="1008993"/>
            <a:ext cx="9231410" cy="3542045"/>
          </a:xfrm>
        </p:spPr>
        <p:txBody>
          <a:bodyPr anchor="b">
            <a:normAutofit/>
          </a:bodyPr>
          <a:lstStyle/>
          <a:p>
            <a:pPr algn="l"/>
            <a:r>
              <a:rPr kumimoji="1" lang="en-US" altLang="ja-JP" sz="8100" u="sng" dirty="0"/>
              <a:t>Plan 17</a:t>
            </a:r>
            <a:r>
              <a:rPr kumimoji="1" lang="ja-JP" altLang="en-US" sz="8100" dirty="0"/>
              <a:t>　</a:t>
            </a:r>
            <a:br>
              <a:rPr kumimoji="1" lang="en-US" altLang="ja-JP" sz="8100" dirty="0"/>
            </a:br>
            <a:r>
              <a:rPr lang="en-US" altLang="ja-JP" sz="8100" dirty="0"/>
              <a:t>HKD</a:t>
            </a:r>
            <a:r>
              <a:rPr kumimoji="1" lang="en-US" altLang="ja-JP" sz="8100" dirty="0"/>
              <a:t> – </a:t>
            </a:r>
            <a:r>
              <a:rPr lang="en-US" altLang="ja-JP" sz="8100" dirty="0"/>
              <a:t>CTS</a:t>
            </a:r>
            <a:r>
              <a:rPr kumimoji="1" lang="en-US" altLang="ja-JP" sz="8100" dirty="0"/>
              <a:t> </a:t>
            </a:r>
            <a:r>
              <a:rPr lang="en-US" altLang="ja-JP" sz="8100" dirty="0"/>
              <a:t>6</a:t>
            </a:r>
            <a:r>
              <a:rPr kumimoji="1" lang="en-US" altLang="ja-JP" sz="8100" dirty="0"/>
              <a:t> days</a:t>
            </a:r>
            <a:br>
              <a:rPr kumimoji="1" lang="en-US" altLang="ja-JP" sz="8100" dirty="0"/>
            </a:br>
            <a:r>
              <a:rPr kumimoji="1" lang="en-US" altLang="ja-JP" sz="8100" dirty="0"/>
              <a:t>‘</a:t>
            </a:r>
            <a:r>
              <a:rPr kumimoji="1" lang="en-US" altLang="ja-JP" sz="8100" dirty="0" err="1"/>
              <a:t>Sakura’</a:t>
            </a:r>
            <a:r>
              <a:rPr lang="en-US" altLang="ja-JP" sz="2400" dirty="0" err="1"/>
              <a:t>in</a:t>
            </a:r>
            <a:r>
              <a:rPr lang="en-US" altLang="ja-JP" sz="2400" dirty="0"/>
              <a:t> Southern Hokkaido</a:t>
            </a:r>
            <a:endParaRPr kumimoji="1" lang="ja-JP" altLang="en-US" sz="2400" dirty="0"/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854B0783-4CAA-B8CE-C81B-132E7B3151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85241" y="4582814"/>
            <a:ext cx="9861730" cy="1312657"/>
          </a:xfrm>
        </p:spPr>
        <p:txBody>
          <a:bodyPr anchor="t">
            <a:normAutofit/>
          </a:bodyPr>
          <a:lstStyle/>
          <a:p>
            <a:pPr algn="l">
              <a:lnSpc>
                <a:spcPct val="100000"/>
              </a:lnSpc>
            </a:pPr>
            <a:r>
              <a:rPr lang="en-US" altLang="ja-JP" dirty="0"/>
              <a:t>HKD</a:t>
            </a:r>
            <a:r>
              <a:rPr kumimoji="1" lang="en-US" altLang="ja-JP" dirty="0"/>
              <a:t> – </a:t>
            </a:r>
            <a:r>
              <a:rPr lang="en-US" altLang="ja-JP" dirty="0"/>
              <a:t>Hakodate – </a:t>
            </a:r>
            <a:r>
              <a:rPr lang="en-US" altLang="ja-JP" dirty="0" err="1"/>
              <a:t>Matsumae</a:t>
            </a:r>
            <a:r>
              <a:rPr kumimoji="1" lang="en-US" altLang="ja-JP" dirty="0"/>
              <a:t> </a:t>
            </a:r>
            <a:r>
              <a:rPr lang="en-US" altLang="ja-JP" dirty="0"/>
              <a:t>– </a:t>
            </a:r>
            <a:r>
              <a:rPr lang="en-US" altLang="ja-JP" dirty="0" err="1"/>
              <a:t>Goryokaku</a:t>
            </a:r>
            <a:r>
              <a:rPr lang="en-US" altLang="ja-JP" dirty="0"/>
              <a:t> – </a:t>
            </a:r>
            <a:r>
              <a:rPr lang="en-US" altLang="ja-JP" dirty="0" err="1"/>
              <a:t>Onuma</a:t>
            </a:r>
            <a:r>
              <a:rPr lang="en-US" altLang="ja-JP" dirty="0"/>
              <a:t> </a:t>
            </a:r>
            <a:r>
              <a:rPr kumimoji="1" lang="en-US" altLang="ja-JP" dirty="0"/>
              <a:t>– </a:t>
            </a:r>
            <a:r>
              <a:rPr kumimoji="1" lang="en-US" altLang="ja-JP" dirty="0" err="1"/>
              <a:t>Shikabe</a:t>
            </a:r>
            <a:r>
              <a:rPr kumimoji="1" lang="en-US" altLang="ja-JP" dirty="0"/>
              <a:t> </a:t>
            </a:r>
            <a:r>
              <a:rPr lang="en-US" altLang="ja-JP" dirty="0"/>
              <a:t>– Mori – Lake Toya – </a:t>
            </a:r>
            <a:r>
              <a:rPr lang="en-US" altLang="ja-JP" dirty="0" err="1"/>
              <a:t>Noboribetsu</a:t>
            </a:r>
            <a:r>
              <a:rPr lang="en-US" altLang="ja-JP" dirty="0"/>
              <a:t>  – Otaru</a:t>
            </a:r>
            <a:r>
              <a:rPr lang="ja-JP" altLang="en-US" dirty="0"/>
              <a:t> </a:t>
            </a:r>
            <a:r>
              <a:rPr lang="en-US" altLang="ja-JP" dirty="0"/>
              <a:t>– Sapporo – CTS</a:t>
            </a:r>
          </a:p>
        </p:txBody>
      </p:sp>
    </p:spTree>
    <p:extLst>
      <p:ext uri="{BB962C8B-B14F-4D97-AF65-F5344CB8AC3E}">
        <p14:creationId xmlns:p14="http://schemas.microsoft.com/office/powerpoint/2010/main" val="516592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E523CF38-EFDE-D509-2A65-024D05EAA1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4" r="2884"/>
          <a:stretch/>
        </p:blipFill>
        <p:spPr>
          <a:xfrm>
            <a:off x="196850" y="173518"/>
            <a:ext cx="11798300" cy="6512763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EC1E95DD-08ED-3951-89A3-B5E1B1C4FCB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73" b="5419"/>
          <a:stretch/>
        </p:blipFill>
        <p:spPr>
          <a:xfrm>
            <a:off x="196844" y="1794011"/>
            <a:ext cx="2450560" cy="1634090"/>
          </a:xfrm>
          <a:prstGeom prst="rect">
            <a:avLst/>
          </a:prstGeom>
        </p:spPr>
      </p:pic>
      <p:pic>
        <p:nvPicPr>
          <p:cNvPr id="2" name="図 1" descr="森の中を歩いている人&#10;&#10;中程度の精度で自動的に生成された説明">
            <a:extLst>
              <a:ext uri="{FF2B5EF4-FFF2-40B4-BE49-F238E27FC236}">
                <a16:creationId xmlns:a16="http://schemas.microsoft.com/office/drawing/2014/main" id="{50AC993D-F647-2998-E530-FE2BF76345D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06"/>
          <a:stretch/>
        </p:blipFill>
        <p:spPr>
          <a:xfrm>
            <a:off x="196844" y="165797"/>
            <a:ext cx="2471329" cy="1653066"/>
          </a:xfrm>
          <a:prstGeom prst="rect">
            <a:avLst/>
          </a:prstGeom>
        </p:spPr>
      </p:pic>
      <p:pic>
        <p:nvPicPr>
          <p:cNvPr id="7" name="図 6" descr="白い花が咲いている植物&#10;&#10;自動的に生成された説明">
            <a:extLst>
              <a:ext uri="{FF2B5EF4-FFF2-40B4-BE49-F238E27FC236}">
                <a16:creationId xmlns:a16="http://schemas.microsoft.com/office/drawing/2014/main" id="{842E57DF-326D-CA0F-06C3-15C751105FB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21"/>
          <a:stretch/>
        </p:blipFill>
        <p:spPr>
          <a:xfrm>
            <a:off x="196844" y="3411271"/>
            <a:ext cx="2446426" cy="1669292"/>
          </a:xfrm>
          <a:prstGeom prst="rect">
            <a:avLst/>
          </a:prstGeom>
        </p:spPr>
      </p:pic>
      <p:pic>
        <p:nvPicPr>
          <p:cNvPr id="9" name="図 8" descr="屋外, 草, 自然, 建物 が含まれている画像&#10;&#10;自動的に生成された説明">
            <a:extLst>
              <a:ext uri="{FF2B5EF4-FFF2-40B4-BE49-F238E27FC236}">
                <a16:creationId xmlns:a16="http://schemas.microsoft.com/office/drawing/2014/main" id="{CB382685-0B22-5191-68F2-8DB0699B1B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44" y="5066377"/>
            <a:ext cx="2460317" cy="1634091"/>
          </a:xfrm>
          <a:prstGeom prst="rect">
            <a:avLst/>
          </a:prstGeom>
        </p:spPr>
      </p:pic>
      <p:sp>
        <p:nvSpPr>
          <p:cNvPr id="4" name="フローチャート: 結合子 3">
            <a:extLst>
              <a:ext uri="{FF2B5EF4-FFF2-40B4-BE49-F238E27FC236}">
                <a16:creationId xmlns:a16="http://schemas.microsoft.com/office/drawing/2014/main" id="{E1989367-2033-031F-40D2-60567F0099E1}"/>
              </a:ext>
            </a:extLst>
          </p:cNvPr>
          <p:cNvSpPr/>
          <p:nvPr/>
        </p:nvSpPr>
        <p:spPr>
          <a:xfrm rot="21410352">
            <a:off x="5116386" y="4446935"/>
            <a:ext cx="478772" cy="489617"/>
          </a:xfrm>
          <a:prstGeom prst="flowChartConnector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ja-JP" altLang="en-US"/>
          </a:p>
        </p:txBody>
      </p:sp>
      <p:sp>
        <p:nvSpPr>
          <p:cNvPr id="5" name="フローチャート: 結合子 4">
            <a:extLst>
              <a:ext uri="{FF2B5EF4-FFF2-40B4-BE49-F238E27FC236}">
                <a16:creationId xmlns:a16="http://schemas.microsoft.com/office/drawing/2014/main" id="{E1989367-2033-031F-40D2-60567F0099E1}"/>
              </a:ext>
            </a:extLst>
          </p:cNvPr>
          <p:cNvSpPr/>
          <p:nvPr/>
        </p:nvSpPr>
        <p:spPr>
          <a:xfrm rot="21410352">
            <a:off x="6818986" y="1831690"/>
            <a:ext cx="478772" cy="489617"/>
          </a:xfrm>
          <a:prstGeom prst="flowChartConnector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937345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D661E6A-2B5A-13AB-9D3B-7A56E019C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014166" cy="1325563"/>
          </a:xfrm>
          <a:noFill/>
          <a:ln>
            <a:noFill/>
          </a:ln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kumimoji="1" lang="en-US" altLang="ja-JP" sz="2400" b="1" u="sng" dirty="0"/>
              <a:t>Plan 17</a:t>
            </a:r>
            <a:br>
              <a:rPr kumimoji="1" lang="en-US" altLang="ja-JP" sz="2800" dirty="0"/>
            </a:br>
            <a:r>
              <a:rPr kumimoji="1" lang="en-US" altLang="ja-JP" sz="2400" dirty="0"/>
              <a:t>HKD – Hakodate – </a:t>
            </a:r>
            <a:r>
              <a:rPr kumimoji="1" lang="en-US" altLang="ja-JP" sz="2400" dirty="0" err="1"/>
              <a:t>Matsumae</a:t>
            </a:r>
            <a:r>
              <a:rPr kumimoji="1" lang="en-US" altLang="ja-JP" sz="2400" dirty="0"/>
              <a:t> – </a:t>
            </a:r>
            <a:r>
              <a:rPr kumimoji="1" lang="en-US" altLang="ja-JP" sz="2400" dirty="0" err="1"/>
              <a:t>Goryokaku</a:t>
            </a:r>
            <a:r>
              <a:rPr kumimoji="1" lang="en-US" altLang="ja-JP" sz="2400" dirty="0"/>
              <a:t> – </a:t>
            </a:r>
            <a:r>
              <a:rPr kumimoji="1" lang="en-US" altLang="ja-JP" sz="2400" dirty="0" err="1"/>
              <a:t>Onuma</a:t>
            </a:r>
            <a:r>
              <a:rPr kumimoji="1" lang="en-US" altLang="ja-JP" sz="2400" dirty="0"/>
              <a:t> – </a:t>
            </a:r>
            <a:r>
              <a:rPr kumimoji="1" lang="en-US" altLang="ja-JP" sz="2400" dirty="0" err="1"/>
              <a:t>Shikabe</a:t>
            </a:r>
            <a:r>
              <a:rPr kumimoji="1" lang="en-US" altLang="ja-JP" sz="2400" dirty="0"/>
              <a:t> – Mori – </a:t>
            </a:r>
            <a:br>
              <a:rPr kumimoji="1" lang="en-US" altLang="ja-JP" sz="2400" dirty="0"/>
            </a:br>
            <a:r>
              <a:rPr kumimoji="1" lang="en-US" altLang="ja-JP" sz="2400" dirty="0"/>
              <a:t>Lake Toya – </a:t>
            </a:r>
            <a:r>
              <a:rPr kumimoji="1" lang="en-US" altLang="ja-JP" sz="2400" dirty="0" err="1"/>
              <a:t>Noboribetsu</a:t>
            </a:r>
            <a:r>
              <a:rPr kumimoji="1" lang="en-US" altLang="ja-JP" sz="2400" dirty="0"/>
              <a:t>  – Otaru – Sapporo – CTS</a:t>
            </a:r>
            <a:endParaRPr kumimoji="1" lang="ja-JP" altLang="en-US" sz="2400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2EC658C-97DA-CEE7-352E-6DA59A15E37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kumimoji="1" lang="en-US" altLang="ja-JP" sz="1500" b="1" u="sng" dirty="0"/>
              <a:t>Day 1</a:t>
            </a:r>
            <a:r>
              <a:rPr kumimoji="1" lang="en-US" altLang="ja-JP" sz="1500" b="1" dirty="0"/>
              <a:t> </a:t>
            </a:r>
          </a:p>
          <a:p>
            <a:pPr marL="0" indent="0">
              <a:buNone/>
            </a:pPr>
            <a:r>
              <a:rPr kumimoji="1" lang="en-US" altLang="ja-JP" sz="1500" b="1" dirty="0"/>
              <a:t>HKD – (20 min.) </a:t>
            </a:r>
            <a:r>
              <a:rPr lang="en-US" altLang="ja-JP" sz="1500" b="1" dirty="0"/>
              <a:t>– Hakodate</a:t>
            </a:r>
          </a:p>
          <a:p>
            <a:pPr marL="0" indent="0">
              <a:buNone/>
            </a:pPr>
            <a:endParaRPr kumimoji="1" lang="en-US" altLang="ja-JP" sz="1500" b="1" dirty="0"/>
          </a:p>
          <a:p>
            <a:pPr marL="0" indent="0">
              <a:buNone/>
            </a:pPr>
            <a:r>
              <a:rPr kumimoji="1" lang="en-US" altLang="ja-JP" sz="1500" b="1" dirty="0"/>
              <a:t>PM</a:t>
            </a:r>
          </a:p>
          <a:p>
            <a:r>
              <a:rPr lang="en-US" altLang="ja-JP" sz="1500" dirty="0">
                <a:hlinkClick r:id="rId2"/>
              </a:rPr>
              <a:t>Mt.</a:t>
            </a:r>
            <a:r>
              <a:rPr lang="ja-JP" altLang="en-US" sz="1500" dirty="0">
                <a:hlinkClick r:id="rId2"/>
              </a:rPr>
              <a:t> </a:t>
            </a:r>
            <a:r>
              <a:rPr lang="en-US" altLang="ja-JP" sz="1500" dirty="0">
                <a:hlinkClick r:id="rId2"/>
              </a:rPr>
              <a:t>Hakodate</a:t>
            </a:r>
            <a:r>
              <a:rPr lang="ja-JP" altLang="en-US" sz="1500" dirty="0">
                <a:hlinkClick r:id="rId2"/>
              </a:rPr>
              <a:t> </a:t>
            </a:r>
            <a:r>
              <a:rPr lang="en-US" altLang="ja-JP" sz="1500" dirty="0">
                <a:hlinkClick r:id="rId2"/>
              </a:rPr>
              <a:t>Ropeway</a:t>
            </a:r>
            <a:endParaRPr lang="en-US" altLang="ja-JP" sz="1500" dirty="0"/>
          </a:p>
          <a:p>
            <a:r>
              <a:rPr lang="en-US" altLang="ja-JP" sz="1500" dirty="0">
                <a:hlinkClick r:id="rId3"/>
              </a:rPr>
              <a:t>Hakodate</a:t>
            </a:r>
            <a:r>
              <a:rPr lang="ja-JP" altLang="en-US" sz="1500" dirty="0">
                <a:hlinkClick r:id="rId3"/>
              </a:rPr>
              <a:t> </a:t>
            </a:r>
            <a:r>
              <a:rPr lang="en-US" altLang="ja-JP" sz="1500" dirty="0">
                <a:hlinkClick r:id="rId3"/>
              </a:rPr>
              <a:t>Bay</a:t>
            </a:r>
            <a:r>
              <a:rPr lang="ja-JP" altLang="en-US" sz="1500" dirty="0">
                <a:hlinkClick r:id="rId3"/>
              </a:rPr>
              <a:t> </a:t>
            </a:r>
            <a:r>
              <a:rPr lang="en-US" altLang="ja-JP" sz="1500" dirty="0">
                <a:hlinkClick r:id="rId3"/>
              </a:rPr>
              <a:t>Area</a:t>
            </a:r>
            <a:endParaRPr lang="en-US" altLang="ja-JP" sz="1500" dirty="0"/>
          </a:p>
          <a:p>
            <a:endParaRPr kumimoji="1" lang="en-US" altLang="ja-JP" sz="1500" b="1" dirty="0"/>
          </a:p>
          <a:p>
            <a:pPr marL="0" indent="0">
              <a:buNone/>
            </a:pPr>
            <a:r>
              <a:rPr kumimoji="1" lang="en-US" altLang="ja-JP" sz="1500" dirty="0"/>
              <a:t> </a:t>
            </a:r>
          </a:p>
          <a:p>
            <a:pPr marL="0" indent="0">
              <a:buNone/>
            </a:pPr>
            <a:endParaRPr kumimoji="1" lang="ja-JP" altLang="en-US" dirty="0"/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9585113E-907B-692F-89F2-E1AC74E29AF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ja-JP" sz="1600" b="1" u="sng" dirty="0"/>
              <a:t>Day 2 </a:t>
            </a:r>
          </a:p>
          <a:p>
            <a:pPr marL="0" indent="0">
              <a:buNone/>
            </a:pPr>
            <a:r>
              <a:rPr lang="en-US" altLang="ja-JP" sz="1600" b="1" dirty="0"/>
              <a:t>Hakodate – (120 min.) – </a:t>
            </a:r>
            <a:r>
              <a:rPr lang="en-US" altLang="ja-JP" sz="1600" b="1" dirty="0" err="1"/>
              <a:t>Matsumae</a:t>
            </a:r>
            <a:r>
              <a:rPr lang="en-US" altLang="ja-JP" sz="1600" b="1" dirty="0"/>
              <a:t> – (120 min.) –</a:t>
            </a:r>
          </a:p>
          <a:p>
            <a:pPr marL="0" indent="0">
              <a:buNone/>
            </a:pPr>
            <a:r>
              <a:rPr lang="en-US" altLang="ja-JP" sz="1600" b="1" dirty="0" err="1"/>
              <a:t>Goryokaku</a:t>
            </a:r>
            <a:r>
              <a:rPr lang="en-US" altLang="ja-JP" sz="1600" b="1" dirty="0"/>
              <a:t> – (20 min.) – Hakodate </a:t>
            </a:r>
          </a:p>
          <a:p>
            <a:endParaRPr lang="en-US" altLang="ja-JP" sz="1600" dirty="0"/>
          </a:p>
          <a:p>
            <a:pPr marL="0" indent="0">
              <a:buNone/>
            </a:pPr>
            <a:r>
              <a:rPr lang="en-US" altLang="ja-JP" sz="1600" b="1" dirty="0"/>
              <a:t>AM </a:t>
            </a:r>
          </a:p>
          <a:p>
            <a:r>
              <a:rPr lang="en-US" altLang="ja-JP" sz="1600" dirty="0">
                <a:hlinkClick r:id="rId4"/>
              </a:rPr>
              <a:t>Hakodate </a:t>
            </a:r>
            <a:r>
              <a:rPr lang="en-US" altLang="ja-JP" sz="1600" dirty="0" err="1">
                <a:hlinkClick r:id="rId4"/>
              </a:rPr>
              <a:t>Asaichi</a:t>
            </a:r>
            <a:r>
              <a:rPr lang="en-US" altLang="ja-JP" sz="1600" dirty="0">
                <a:hlinkClick r:id="rId4"/>
              </a:rPr>
              <a:t> Morning Market</a:t>
            </a:r>
            <a:endParaRPr lang="en-US" altLang="ja-JP" sz="1600" dirty="0"/>
          </a:p>
          <a:p>
            <a:r>
              <a:rPr lang="en-US" altLang="ja-JP" sz="1600" dirty="0">
                <a:hlinkClick r:id="rId5"/>
              </a:rPr>
              <a:t>Cherry Blossoms at </a:t>
            </a:r>
            <a:r>
              <a:rPr lang="en-US" altLang="ja-JP" sz="1600" dirty="0" err="1">
                <a:hlinkClick r:id="rId5"/>
              </a:rPr>
              <a:t>Matsumae</a:t>
            </a:r>
            <a:endParaRPr lang="en-US" altLang="ja-JP" sz="1600" dirty="0"/>
          </a:p>
          <a:p>
            <a:pPr marL="0" indent="0">
              <a:buNone/>
            </a:pPr>
            <a:r>
              <a:rPr lang="en-US" altLang="ja-JP" sz="1600" b="1" dirty="0"/>
              <a:t>PM </a:t>
            </a:r>
          </a:p>
          <a:p>
            <a:r>
              <a:rPr lang="en-US" altLang="ja-JP" sz="1600" dirty="0" err="1">
                <a:hlinkClick r:id="rId6"/>
              </a:rPr>
              <a:t>Goryokaku</a:t>
            </a:r>
            <a:r>
              <a:rPr lang="en-US" altLang="ja-JP" sz="1600" dirty="0">
                <a:hlinkClick r:id="rId6"/>
              </a:rPr>
              <a:t> Park</a:t>
            </a:r>
            <a:endParaRPr lang="en-US" altLang="ja-JP" sz="1600" dirty="0"/>
          </a:p>
          <a:p>
            <a:r>
              <a:rPr lang="en-US" altLang="ja-JP" sz="1600" dirty="0" err="1">
                <a:hlinkClick r:id="rId7"/>
              </a:rPr>
              <a:t>Goryokaku</a:t>
            </a:r>
            <a:r>
              <a:rPr lang="en-US" altLang="ja-JP" sz="1600" dirty="0">
                <a:hlinkClick r:id="rId7"/>
              </a:rPr>
              <a:t> Tower</a:t>
            </a:r>
            <a:endParaRPr lang="en-US" altLang="ja-JP" sz="1600" dirty="0"/>
          </a:p>
          <a:p>
            <a:endParaRPr lang="ja-JP" altLang="en-US" dirty="0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AB81901B-A237-BF5B-E27F-D17FF6529C0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8200" y="4156392"/>
            <a:ext cx="3605349" cy="2701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1324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6918B397-6177-F262-447C-74B78C675D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61" b="756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4249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66EF80E-98A2-782B-B5E3-0F4FBD82F1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1066417" cy="1325563"/>
          </a:xfrm>
          <a:noFill/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kumimoji="1" lang="en-US" altLang="ja-JP" sz="2400" b="1" u="sng" dirty="0"/>
              <a:t>Plan 17</a:t>
            </a:r>
            <a:br>
              <a:rPr kumimoji="1" lang="en-US" altLang="ja-JP" sz="2400" dirty="0"/>
            </a:br>
            <a:r>
              <a:rPr kumimoji="1" lang="en-US" altLang="ja-JP" sz="2400" dirty="0"/>
              <a:t>HKD – Hakodate – </a:t>
            </a:r>
            <a:r>
              <a:rPr kumimoji="1" lang="en-US" altLang="ja-JP" sz="2400" dirty="0" err="1"/>
              <a:t>Matsumae</a:t>
            </a:r>
            <a:r>
              <a:rPr kumimoji="1" lang="en-US" altLang="ja-JP" sz="2400" dirty="0"/>
              <a:t> – </a:t>
            </a:r>
            <a:r>
              <a:rPr kumimoji="1" lang="en-US" altLang="ja-JP" sz="2400" dirty="0" err="1"/>
              <a:t>Goryokaku</a:t>
            </a:r>
            <a:r>
              <a:rPr kumimoji="1" lang="en-US" altLang="ja-JP" sz="2400" dirty="0"/>
              <a:t> – </a:t>
            </a:r>
            <a:r>
              <a:rPr kumimoji="1" lang="en-US" altLang="ja-JP" sz="2400" dirty="0" err="1"/>
              <a:t>Onuma</a:t>
            </a:r>
            <a:r>
              <a:rPr kumimoji="1" lang="en-US" altLang="ja-JP" sz="2400" dirty="0"/>
              <a:t> – </a:t>
            </a:r>
            <a:r>
              <a:rPr kumimoji="1" lang="en-US" altLang="ja-JP" sz="2400" dirty="0" err="1"/>
              <a:t>Shikabe</a:t>
            </a:r>
            <a:r>
              <a:rPr kumimoji="1" lang="en-US" altLang="ja-JP" sz="2400" dirty="0"/>
              <a:t> – Mori – </a:t>
            </a:r>
            <a:br>
              <a:rPr kumimoji="1" lang="en-US" altLang="ja-JP" sz="2400" dirty="0"/>
            </a:br>
            <a:r>
              <a:rPr kumimoji="1" lang="en-US" altLang="ja-JP" sz="2400" dirty="0"/>
              <a:t>Lake Toya – </a:t>
            </a:r>
            <a:r>
              <a:rPr kumimoji="1" lang="en-US" altLang="ja-JP" sz="2400" dirty="0" err="1"/>
              <a:t>Noboribetsu</a:t>
            </a:r>
            <a:r>
              <a:rPr kumimoji="1" lang="en-US" altLang="ja-JP" sz="2400" dirty="0"/>
              <a:t>  – Otaru – Sapporo – CTS</a:t>
            </a:r>
            <a:endParaRPr kumimoji="1" lang="ja-JP" altLang="en-US" sz="2400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4B63998-6494-11B1-DD80-3E7C219560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71407" y="1760356"/>
            <a:ext cx="5181600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kumimoji="1" lang="en-US" altLang="ja-JP" sz="1500" b="1" u="sng" dirty="0"/>
              <a:t>Day 4 </a:t>
            </a:r>
            <a:endParaRPr kumimoji="1" lang="en-US" altLang="ja-JP" sz="1500" dirty="0"/>
          </a:p>
          <a:p>
            <a:pPr marL="0" indent="0">
              <a:lnSpc>
                <a:spcPts val="1500"/>
              </a:lnSpc>
              <a:buNone/>
            </a:pPr>
            <a:r>
              <a:rPr kumimoji="1" lang="en-US" altLang="ja-JP" sz="1500" b="1" dirty="0"/>
              <a:t>Lake Toya – (40 min.) – </a:t>
            </a:r>
            <a:r>
              <a:rPr kumimoji="1" lang="en-US" altLang="ja-JP" sz="1500" b="1" dirty="0" err="1"/>
              <a:t>Noboribetsu</a:t>
            </a:r>
            <a:r>
              <a:rPr kumimoji="1" lang="en-US" altLang="ja-JP" sz="1500" b="1" dirty="0"/>
              <a:t> – (120 min.) –</a:t>
            </a:r>
          </a:p>
          <a:p>
            <a:pPr marL="0" indent="0">
              <a:lnSpc>
                <a:spcPts val="1500"/>
              </a:lnSpc>
              <a:buNone/>
            </a:pPr>
            <a:r>
              <a:rPr kumimoji="1" lang="en-US" altLang="ja-JP" sz="1500" b="1" dirty="0"/>
              <a:t>Otaru – (60 min.) – Sapporo</a:t>
            </a:r>
          </a:p>
          <a:p>
            <a:pPr marL="0" indent="0">
              <a:lnSpc>
                <a:spcPts val="1500"/>
              </a:lnSpc>
              <a:buNone/>
            </a:pPr>
            <a:endParaRPr kumimoji="1" lang="en-US" altLang="ja-JP" sz="1500" dirty="0"/>
          </a:p>
          <a:p>
            <a:pPr marL="0" indent="0">
              <a:lnSpc>
                <a:spcPts val="1500"/>
              </a:lnSpc>
              <a:buNone/>
            </a:pPr>
            <a:r>
              <a:rPr kumimoji="1" lang="en-US" altLang="ja-JP" sz="1500" b="1" dirty="0"/>
              <a:t>AM</a:t>
            </a:r>
          </a:p>
          <a:p>
            <a:pPr>
              <a:lnSpc>
                <a:spcPts val="1500"/>
              </a:lnSpc>
            </a:pPr>
            <a:r>
              <a:rPr kumimoji="1" lang="en-US" altLang="ja-JP" sz="1500" dirty="0">
                <a:hlinkClick r:id="rId2"/>
              </a:rPr>
              <a:t>Mt. </a:t>
            </a:r>
            <a:r>
              <a:rPr kumimoji="1" lang="en-US" altLang="ja-JP" sz="1500" dirty="0" err="1">
                <a:hlinkClick r:id="rId2"/>
              </a:rPr>
              <a:t>Usu</a:t>
            </a:r>
            <a:r>
              <a:rPr kumimoji="1" lang="en-US" altLang="ja-JP" sz="1500" dirty="0">
                <a:hlinkClick r:id="rId2"/>
              </a:rPr>
              <a:t> Ropeway</a:t>
            </a:r>
            <a:endParaRPr kumimoji="1" lang="en-US" altLang="ja-JP" sz="1500" dirty="0"/>
          </a:p>
          <a:p>
            <a:pPr>
              <a:lnSpc>
                <a:spcPts val="1500"/>
              </a:lnSpc>
            </a:pPr>
            <a:r>
              <a:rPr kumimoji="1" lang="en-US" altLang="ja-JP" sz="1500" dirty="0" err="1">
                <a:hlinkClick r:id="rId3"/>
              </a:rPr>
              <a:t>Noboribetsu</a:t>
            </a:r>
            <a:r>
              <a:rPr kumimoji="1" lang="en-US" altLang="ja-JP" sz="1500" dirty="0">
                <a:hlinkClick r:id="rId3"/>
              </a:rPr>
              <a:t> </a:t>
            </a:r>
            <a:r>
              <a:rPr lang="en-US" altLang="ja-JP" sz="1500" dirty="0">
                <a:hlinkClick r:id="rId3"/>
              </a:rPr>
              <a:t>Bear Park</a:t>
            </a:r>
            <a:endParaRPr lang="en-US" altLang="ja-JP" sz="1500" dirty="0"/>
          </a:p>
          <a:p>
            <a:pPr>
              <a:lnSpc>
                <a:spcPts val="1500"/>
              </a:lnSpc>
            </a:pPr>
            <a:r>
              <a:rPr kumimoji="1" lang="en-US" altLang="ja-JP" sz="1500" dirty="0" err="1">
                <a:hlinkClick r:id="rId4"/>
              </a:rPr>
              <a:t>Noboribetsu</a:t>
            </a:r>
            <a:r>
              <a:rPr kumimoji="1" lang="ja-JP" altLang="en-US" sz="1500" dirty="0">
                <a:hlinkClick r:id="rId4"/>
              </a:rPr>
              <a:t> </a:t>
            </a:r>
            <a:r>
              <a:rPr kumimoji="1" lang="en-US" altLang="ja-JP" sz="1500" dirty="0">
                <a:hlinkClick r:id="rId4"/>
              </a:rPr>
              <a:t>Hell</a:t>
            </a:r>
            <a:r>
              <a:rPr kumimoji="1" lang="ja-JP" altLang="en-US" sz="1500" dirty="0">
                <a:hlinkClick r:id="rId4"/>
              </a:rPr>
              <a:t> </a:t>
            </a:r>
            <a:r>
              <a:rPr kumimoji="1" lang="en-US" altLang="ja-JP" sz="1500" dirty="0">
                <a:hlinkClick r:id="rId4"/>
              </a:rPr>
              <a:t>Valley</a:t>
            </a:r>
            <a:endParaRPr kumimoji="1" lang="en-US" altLang="ja-JP" sz="1500" dirty="0"/>
          </a:p>
          <a:p>
            <a:pPr marL="0" indent="0">
              <a:lnSpc>
                <a:spcPts val="1500"/>
              </a:lnSpc>
              <a:buNone/>
            </a:pPr>
            <a:r>
              <a:rPr kumimoji="1" lang="en-US" altLang="ja-JP" sz="1500" b="1" dirty="0"/>
              <a:t>PM </a:t>
            </a:r>
          </a:p>
          <a:p>
            <a:pPr>
              <a:lnSpc>
                <a:spcPts val="1500"/>
              </a:lnSpc>
            </a:pPr>
            <a:r>
              <a:rPr kumimoji="1" lang="en-US" altLang="ja-JP" sz="1500" dirty="0">
                <a:hlinkClick r:id="rId5"/>
              </a:rPr>
              <a:t>Otaru Canal</a:t>
            </a:r>
            <a:endParaRPr kumimoji="1" lang="en-US" altLang="ja-JP" sz="1500" dirty="0"/>
          </a:p>
          <a:p>
            <a:pPr>
              <a:lnSpc>
                <a:spcPts val="1500"/>
              </a:lnSpc>
            </a:pPr>
            <a:r>
              <a:rPr kumimoji="1" lang="en-US" altLang="ja-JP" sz="1500" dirty="0" err="1"/>
              <a:t>Kitaichi</a:t>
            </a:r>
            <a:r>
              <a:rPr kumimoji="1" lang="en-US" altLang="ja-JP" sz="1500" dirty="0"/>
              <a:t> Glass </a:t>
            </a:r>
            <a:r>
              <a:rPr kumimoji="1" lang="en-US" altLang="ja-JP" sz="1500" dirty="0" err="1"/>
              <a:t>Sangokan</a:t>
            </a:r>
            <a:endParaRPr kumimoji="1" lang="en-US" altLang="ja-JP" sz="1500" dirty="0"/>
          </a:p>
          <a:p>
            <a:pPr>
              <a:lnSpc>
                <a:spcPts val="1500"/>
              </a:lnSpc>
            </a:pPr>
            <a:r>
              <a:rPr kumimoji="1" lang="en-US" altLang="ja-JP" sz="1500" dirty="0">
                <a:hlinkClick r:id="rId6"/>
              </a:rPr>
              <a:t>Otaru Music Box Museum</a:t>
            </a:r>
            <a:endParaRPr kumimoji="1" lang="en-US" altLang="ja-JP" sz="1500" dirty="0"/>
          </a:p>
          <a:p>
            <a:pPr>
              <a:lnSpc>
                <a:spcPts val="1500"/>
              </a:lnSpc>
            </a:pPr>
            <a:r>
              <a:rPr lang="en-US" altLang="ja-JP" sz="1500" dirty="0" err="1">
                <a:hlinkClick r:id="rId7"/>
              </a:rPr>
              <a:t>Sakaimachi</a:t>
            </a:r>
            <a:r>
              <a:rPr lang="en-US" altLang="ja-JP" sz="1500" dirty="0">
                <a:hlinkClick r:id="rId7"/>
              </a:rPr>
              <a:t> Shopping Street</a:t>
            </a:r>
            <a:endParaRPr kumimoji="1" lang="en-US" altLang="ja-JP" sz="1500" dirty="0"/>
          </a:p>
          <a:p>
            <a:pPr marL="0" indent="0">
              <a:lnSpc>
                <a:spcPts val="1500"/>
              </a:lnSpc>
              <a:buNone/>
            </a:pPr>
            <a:endParaRPr kumimoji="1" lang="en-US" altLang="ja-JP" sz="1500" dirty="0"/>
          </a:p>
          <a:p>
            <a:pPr marL="0" indent="0">
              <a:lnSpc>
                <a:spcPts val="1500"/>
              </a:lnSpc>
              <a:buNone/>
            </a:pPr>
            <a:endParaRPr kumimoji="1" lang="en-US" altLang="ja-JP" sz="1500" dirty="0"/>
          </a:p>
          <a:p>
            <a:pPr marL="0" indent="0">
              <a:buNone/>
            </a:pPr>
            <a:endParaRPr kumimoji="1" lang="ja-JP" altLang="en-US" sz="1600" dirty="0"/>
          </a:p>
        </p:txBody>
      </p:sp>
      <p:sp>
        <p:nvSpPr>
          <p:cNvPr id="7" name="コンテンツ プレースホルダー 3">
            <a:extLst>
              <a:ext uri="{FF2B5EF4-FFF2-40B4-BE49-F238E27FC236}">
                <a16:creationId xmlns:a16="http://schemas.microsoft.com/office/drawing/2014/main" id="{A46585C5-B7A7-2737-25A3-C6C62F1664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198" y="1760356"/>
            <a:ext cx="5181600" cy="4351338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kumimoji="1" lang="en-US" altLang="ja-JP" sz="1600" b="1" u="sng" dirty="0"/>
              <a:t>Day 3</a:t>
            </a:r>
            <a:r>
              <a:rPr kumimoji="1" lang="en-US" altLang="ja-JP" sz="1600" b="1" dirty="0"/>
              <a:t>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altLang="ja-JP" sz="1600" b="1" dirty="0"/>
              <a:t>Hakodate –</a:t>
            </a:r>
            <a:r>
              <a:rPr kumimoji="1" lang="en-US" altLang="ja-JP" sz="1600" b="1" dirty="0"/>
              <a:t> (</a:t>
            </a:r>
            <a:r>
              <a:rPr lang="en-US" altLang="ja-JP" sz="1600" b="1" dirty="0"/>
              <a:t>30</a:t>
            </a:r>
            <a:r>
              <a:rPr kumimoji="1" lang="en-US" altLang="ja-JP" sz="1600" b="1" dirty="0"/>
              <a:t> min.) – </a:t>
            </a:r>
            <a:r>
              <a:rPr kumimoji="1" lang="en-US" altLang="ja-JP" sz="1600" b="1" dirty="0" err="1"/>
              <a:t>Trapistine</a:t>
            </a:r>
            <a:r>
              <a:rPr kumimoji="1" lang="en-US" altLang="ja-JP" sz="1600" b="1" dirty="0"/>
              <a:t> Convent – (50 min.) </a:t>
            </a:r>
          </a:p>
          <a:p>
            <a:pPr marL="0" indent="0">
              <a:lnSpc>
                <a:spcPct val="100000"/>
              </a:lnSpc>
              <a:buNone/>
            </a:pPr>
            <a:r>
              <a:rPr kumimoji="1" lang="en-US" altLang="ja-JP" sz="1600" b="1" dirty="0"/>
              <a:t>– </a:t>
            </a:r>
            <a:r>
              <a:rPr kumimoji="1" lang="en-US" altLang="ja-JP" sz="1600" b="1" dirty="0" err="1"/>
              <a:t>Onuma</a:t>
            </a:r>
            <a:r>
              <a:rPr lang="en-US" altLang="ja-JP" sz="1600" b="1" dirty="0"/>
              <a:t> –</a:t>
            </a:r>
            <a:r>
              <a:rPr kumimoji="1" lang="en-US" altLang="ja-JP" sz="1600" b="1" dirty="0"/>
              <a:t> (40 min.) –  </a:t>
            </a:r>
            <a:r>
              <a:rPr kumimoji="1" lang="en-US" altLang="ja-JP" sz="1600" b="1" dirty="0" err="1"/>
              <a:t>Shikabe</a:t>
            </a:r>
            <a:r>
              <a:rPr kumimoji="1" lang="en-US" altLang="ja-JP" sz="1600" b="1" dirty="0"/>
              <a:t> – (60 min.) – Mori –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altLang="ja-JP" sz="1600" b="1" dirty="0"/>
              <a:t>(40 min.) – </a:t>
            </a:r>
            <a:r>
              <a:rPr kumimoji="1" lang="en-US" altLang="ja-JP" sz="1600" b="1" dirty="0" err="1"/>
              <a:t>Yakumo</a:t>
            </a:r>
            <a:r>
              <a:rPr kumimoji="1" lang="en-US" altLang="ja-JP" sz="1600" b="1" dirty="0"/>
              <a:t> – (70 min.) – Lake Toya</a:t>
            </a:r>
          </a:p>
          <a:p>
            <a:pPr marL="0" indent="0">
              <a:buNone/>
            </a:pPr>
            <a:endParaRPr kumimoji="1" lang="en-US" altLang="ja-JP" sz="1500" dirty="0"/>
          </a:p>
          <a:p>
            <a:pPr marL="0" indent="0">
              <a:lnSpc>
                <a:spcPts val="1600"/>
              </a:lnSpc>
              <a:buNone/>
            </a:pPr>
            <a:r>
              <a:rPr kumimoji="1" lang="en-US" altLang="ja-JP" sz="1500" b="1" dirty="0"/>
              <a:t>AM </a:t>
            </a:r>
          </a:p>
          <a:p>
            <a:pPr>
              <a:lnSpc>
                <a:spcPts val="1500"/>
              </a:lnSpc>
            </a:pPr>
            <a:r>
              <a:rPr kumimoji="1" lang="en-US" altLang="ja-JP" sz="1500" dirty="0" err="1">
                <a:hlinkClick r:id="rId8"/>
              </a:rPr>
              <a:t>Trapistine</a:t>
            </a:r>
            <a:r>
              <a:rPr kumimoji="1" lang="en-US" altLang="ja-JP" sz="1500" dirty="0">
                <a:hlinkClick r:id="rId8"/>
              </a:rPr>
              <a:t> Convent</a:t>
            </a:r>
            <a:endParaRPr kumimoji="1" lang="en-US" altLang="ja-JP" sz="1500" dirty="0"/>
          </a:p>
          <a:p>
            <a:pPr>
              <a:lnSpc>
                <a:spcPts val="1500"/>
              </a:lnSpc>
            </a:pPr>
            <a:r>
              <a:rPr kumimoji="1" lang="en-US" altLang="ja-JP" sz="1500" dirty="0" err="1">
                <a:hlinkClick r:id="rId9"/>
              </a:rPr>
              <a:t>Onuma</a:t>
            </a:r>
            <a:r>
              <a:rPr lang="en-US" altLang="ja-JP" sz="1500" dirty="0" err="1">
                <a:hlinkClick r:id="rId9"/>
              </a:rPr>
              <a:t>-koen</a:t>
            </a:r>
            <a:r>
              <a:rPr lang="en-US" altLang="ja-JP" sz="1500" dirty="0">
                <a:hlinkClick r:id="rId9"/>
              </a:rPr>
              <a:t> Park</a:t>
            </a:r>
            <a:endParaRPr lang="en-US" altLang="ja-JP" sz="1500" dirty="0"/>
          </a:p>
          <a:p>
            <a:pPr>
              <a:lnSpc>
                <a:spcPts val="1500"/>
              </a:lnSpc>
            </a:pPr>
            <a:r>
              <a:rPr lang="en-US" altLang="ja-JP" sz="1500" dirty="0">
                <a:hlinkClick r:id="rId10"/>
              </a:rPr>
              <a:t>Hakodate </a:t>
            </a:r>
            <a:r>
              <a:rPr lang="en-US" altLang="ja-JP" sz="1500" dirty="0" err="1">
                <a:hlinkClick r:id="rId10"/>
              </a:rPr>
              <a:t>Jomon</a:t>
            </a:r>
            <a:r>
              <a:rPr lang="en-US" altLang="ja-JP" sz="1500" dirty="0">
                <a:hlinkClick r:id="rId10"/>
              </a:rPr>
              <a:t> Culture Center</a:t>
            </a:r>
            <a:endParaRPr kumimoji="1" lang="en-US" altLang="ja-JP" sz="1500" dirty="0"/>
          </a:p>
          <a:p>
            <a:pPr marL="0" indent="0">
              <a:lnSpc>
                <a:spcPts val="1600"/>
              </a:lnSpc>
              <a:buNone/>
            </a:pPr>
            <a:r>
              <a:rPr kumimoji="1" lang="en-US" altLang="ja-JP" sz="1500" b="1" dirty="0"/>
              <a:t>PM </a:t>
            </a:r>
          </a:p>
          <a:p>
            <a:pPr>
              <a:lnSpc>
                <a:spcPts val="1500"/>
              </a:lnSpc>
            </a:pPr>
            <a:r>
              <a:rPr lang="en-US" altLang="ja-JP" sz="1500" dirty="0" err="1"/>
              <a:t>Oniushi</a:t>
            </a:r>
            <a:r>
              <a:rPr lang="en-US" altLang="ja-JP" sz="1500" dirty="0"/>
              <a:t> Park, Mori</a:t>
            </a:r>
          </a:p>
          <a:p>
            <a:pPr>
              <a:lnSpc>
                <a:spcPts val="1500"/>
              </a:lnSpc>
            </a:pPr>
            <a:r>
              <a:rPr kumimoji="1" lang="en-US" altLang="ja-JP" sz="1500" dirty="0">
                <a:hlinkClick r:id="rId11"/>
              </a:rPr>
              <a:t>Harvester </a:t>
            </a:r>
            <a:r>
              <a:rPr kumimoji="1" lang="en-US" altLang="ja-JP" sz="1500" dirty="0" err="1">
                <a:hlinkClick r:id="rId11"/>
              </a:rPr>
              <a:t>Yakumo</a:t>
            </a:r>
            <a:r>
              <a:rPr kumimoji="1" lang="en-US" altLang="ja-JP" sz="1500" dirty="0"/>
              <a:t>, </a:t>
            </a:r>
            <a:r>
              <a:rPr kumimoji="1" lang="en-US" altLang="ja-JP" sz="1500" dirty="0" err="1"/>
              <a:t>Yakumo</a:t>
            </a:r>
            <a:r>
              <a:rPr kumimoji="1" lang="en-US" altLang="ja-JP" sz="1500" dirty="0"/>
              <a:t> Michi-no-</a:t>
            </a:r>
            <a:r>
              <a:rPr kumimoji="1" lang="en-US" altLang="ja-JP" sz="1500" dirty="0" err="1"/>
              <a:t>eki</a:t>
            </a:r>
            <a:endParaRPr kumimoji="1" lang="en-US" altLang="ja-JP" sz="1500" dirty="0"/>
          </a:p>
          <a:p>
            <a:pPr>
              <a:lnSpc>
                <a:spcPts val="1500"/>
              </a:lnSpc>
            </a:pPr>
            <a:r>
              <a:rPr lang="en-US" altLang="ja-JP" sz="1500" dirty="0">
                <a:hlinkClick r:id="rId12"/>
              </a:rPr>
              <a:t>Lake Toya</a:t>
            </a:r>
            <a:endParaRPr kumimoji="1" lang="en-US" altLang="ja-JP" sz="1500" dirty="0"/>
          </a:p>
          <a:p>
            <a:pPr marL="0" indent="0">
              <a:buNone/>
            </a:pP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6139903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015D79D8-7387-224D-CC58-E2F0429A03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5861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0B67836-3D89-9311-BAEB-4FF6382594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1162211" cy="1325563"/>
          </a:xfrm>
          <a:noFill/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kumimoji="1" lang="en-US" altLang="ja-JP" sz="2400" b="1" u="sng" dirty="0"/>
              <a:t>Plan 17</a:t>
            </a:r>
            <a:br>
              <a:rPr kumimoji="1" lang="en-US" altLang="ja-JP" sz="2400" dirty="0"/>
            </a:br>
            <a:r>
              <a:rPr kumimoji="1" lang="en-US" altLang="ja-JP" sz="2400" dirty="0"/>
              <a:t>HKD – Hakodate – </a:t>
            </a:r>
            <a:r>
              <a:rPr kumimoji="1" lang="en-US" altLang="ja-JP" sz="2400" dirty="0" err="1"/>
              <a:t>Matsumae</a:t>
            </a:r>
            <a:r>
              <a:rPr kumimoji="1" lang="en-US" altLang="ja-JP" sz="2400" dirty="0"/>
              <a:t> – </a:t>
            </a:r>
            <a:r>
              <a:rPr kumimoji="1" lang="en-US" altLang="ja-JP" sz="2400" dirty="0" err="1"/>
              <a:t>Goryokaku</a:t>
            </a:r>
            <a:r>
              <a:rPr kumimoji="1" lang="en-US" altLang="ja-JP" sz="2400" dirty="0"/>
              <a:t> – </a:t>
            </a:r>
            <a:r>
              <a:rPr kumimoji="1" lang="en-US" altLang="ja-JP" sz="2400" dirty="0" err="1"/>
              <a:t>Onuma</a:t>
            </a:r>
            <a:r>
              <a:rPr kumimoji="1" lang="en-US" altLang="ja-JP" sz="2400" dirty="0"/>
              <a:t> – </a:t>
            </a:r>
            <a:r>
              <a:rPr kumimoji="1" lang="en-US" altLang="ja-JP" sz="2400" dirty="0" err="1"/>
              <a:t>Shikabe</a:t>
            </a:r>
            <a:r>
              <a:rPr kumimoji="1" lang="en-US" altLang="ja-JP" sz="2400" dirty="0"/>
              <a:t> – Mori – </a:t>
            </a:r>
            <a:br>
              <a:rPr kumimoji="1" lang="en-US" altLang="ja-JP" sz="2400" dirty="0"/>
            </a:br>
            <a:r>
              <a:rPr kumimoji="1" lang="en-US" altLang="ja-JP" sz="2400" dirty="0"/>
              <a:t>Lake Toya – </a:t>
            </a:r>
            <a:r>
              <a:rPr kumimoji="1" lang="en-US" altLang="ja-JP" sz="2400" dirty="0" err="1"/>
              <a:t>Noboribetsu</a:t>
            </a:r>
            <a:r>
              <a:rPr kumimoji="1" lang="en-US" altLang="ja-JP" sz="2400" dirty="0"/>
              <a:t>  – Otaru – Sapporo – CTS</a:t>
            </a:r>
            <a:endParaRPr kumimoji="1" lang="ja-JP" altLang="en-US" sz="2400" dirty="0"/>
          </a:p>
        </p:txBody>
      </p:sp>
      <p:sp>
        <p:nvSpPr>
          <p:cNvPr id="5" name="コンテンツ プレースホルダー 4">
            <a:extLst>
              <a:ext uri="{FF2B5EF4-FFF2-40B4-BE49-F238E27FC236}">
                <a16:creationId xmlns:a16="http://schemas.microsoft.com/office/drawing/2014/main" id="{C3F5C06E-E198-18D2-6E2C-F98CD601713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sz="1500" b="1" u="sng" dirty="0"/>
              <a:t>Day 6 </a:t>
            </a:r>
          </a:p>
          <a:p>
            <a:pPr marL="0" indent="0">
              <a:buNone/>
            </a:pPr>
            <a:r>
              <a:rPr lang="en-US" altLang="ja-JP" sz="1500" b="1" dirty="0"/>
              <a:t>Sapporo – CTS</a:t>
            </a:r>
          </a:p>
          <a:p>
            <a:endParaRPr lang="ja-JP" altLang="en-US" dirty="0"/>
          </a:p>
        </p:txBody>
      </p:sp>
      <p:sp>
        <p:nvSpPr>
          <p:cNvPr id="7" name="コンテンツ プレースホルダー 3">
            <a:extLst>
              <a:ext uri="{FF2B5EF4-FFF2-40B4-BE49-F238E27FC236}">
                <a16:creationId xmlns:a16="http://schemas.microsoft.com/office/drawing/2014/main" id="{269CE815-A7FD-9A19-FEB7-2A08390D3810}"/>
              </a:ext>
            </a:extLst>
          </p:cNvPr>
          <p:cNvSpPr txBox="1">
            <a:spLocks/>
          </p:cNvSpPr>
          <p:nvPr/>
        </p:nvSpPr>
        <p:spPr>
          <a:xfrm>
            <a:off x="838201" y="1825625"/>
            <a:ext cx="5181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ja-JP" sz="1500" b="1" u="sng" dirty="0"/>
              <a:t>Day 5</a:t>
            </a:r>
            <a:r>
              <a:rPr lang="en-US" altLang="ja-JP" sz="1500" b="1" dirty="0"/>
              <a:t>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ja-JP" sz="1500" b="1" dirty="0"/>
              <a:t>Sapporo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altLang="ja-JP" sz="1500" dirty="0"/>
          </a:p>
          <a:p>
            <a:pPr marL="0" indent="0">
              <a:lnSpc>
                <a:spcPts val="1600"/>
              </a:lnSpc>
              <a:buFont typeface="Arial" panose="020B0604020202020204" pitchFamily="34" charset="0"/>
              <a:buNone/>
            </a:pPr>
            <a:r>
              <a:rPr lang="en-US" altLang="ja-JP" sz="1500" b="1" dirty="0"/>
              <a:t>AM </a:t>
            </a:r>
          </a:p>
          <a:p>
            <a:pPr>
              <a:lnSpc>
                <a:spcPts val="1500"/>
              </a:lnSpc>
            </a:pPr>
            <a:r>
              <a:rPr lang="en-US" altLang="ja-JP" sz="1500" dirty="0" err="1">
                <a:hlinkClick r:id="rId2"/>
              </a:rPr>
              <a:t>Shiroi</a:t>
            </a:r>
            <a:r>
              <a:rPr lang="en-US" altLang="ja-JP" sz="1500" dirty="0">
                <a:hlinkClick r:id="rId2"/>
              </a:rPr>
              <a:t> </a:t>
            </a:r>
            <a:r>
              <a:rPr lang="en-US" altLang="ja-JP" sz="1500" dirty="0" err="1">
                <a:hlinkClick r:id="rId2"/>
              </a:rPr>
              <a:t>Koibito</a:t>
            </a:r>
            <a:r>
              <a:rPr lang="en-US" altLang="ja-JP" sz="1500" dirty="0">
                <a:hlinkClick r:id="rId2"/>
              </a:rPr>
              <a:t> Park</a:t>
            </a:r>
            <a:endParaRPr lang="en-US" altLang="ja-JP" sz="1500" dirty="0"/>
          </a:p>
          <a:p>
            <a:pPr>
              <a:lnSpc>
                <a:spcPts val="1500"/>
              </a:lnSpc>
            </a:pPr>
            <a:r>
              <a:rPr lang="en-US" altLang="ja-JP" sz="1500" dirty="0">
                <a:hlinkClick r:id="rId3"/>
              </a:rPr>
              <a:t>Hokkaido </a:t>
            </a:r>
            <a:r>
              <a:rPr lang="en-US" altLang="ja-JP" sz="1500" dirty="0" err="1">
                <a:hlinkClick r:id="rId3"/>
              </a:rPr>
              <a:t>Jingu</a:t>
            </a:r>
            <a:r>
              <a:rPr lang="en-US" altLang="ja-JP" sz="1500" dirty="0">
                <a:hlinkClick r:id="rId3"/>
              </a:rPr>
              <a:t> Shrine</a:t>
            </a:r>
            <a:endParaRPr lang="en-US" altLang="ja-JP" sz="1500" dirty="0"/>
          </a:p>
          <a:p>
            <a:pPr>
              <a:lnSpc>
                <a:spcPts val="1500"/>
              </a:lnSpc>
            </a:pPr>
            <a:r>
              <a:rPr lang="en-US" altLang="ja-JP" sz="1500" dirty="0">
                <a:hlinkClick r:id="rId4"/>
              </a:rPr>
              <a:t>Maruyama Park</a:t>
            </a:r>
            <a:endParaRPr lang="en-US" altLang="ja-JP" sz="1500" dirty="0"/>
          </a:p>
          <a:p>
            <a:pPr>
              <a:lnSpc>
                <a:spcPts val="1500"/>
              </a:lnSpc>
            </a:pPr>
            <a:r>
              <a:rPr lang="en-US" altLang="ja-JP" sz="1500" dirty="0">
                <a:hlinkClick r:id="rId5"/>
              </a:rPr>
              <a:t>Mt. </a:t>
            </a:r>
            <a:r>
              <a:rPr lang="en-US" altLang="ja-JP" sz="1500" dirty="0" err="1">
                <a:hlinkClick r:id="rId5"/>
              </a:rPr>
              <a:t>Moiwa</a:t>
            </a:r>
            <a:r>
              <a:rPr lang="en-US" altLang="ja-JP" sz="1500" dirty="0">
                <a:hlinkClick r:id="rId5"/>
              </a:rPr>
              <a:t> Ropeway</a:t>
            </a:r>
            <a:endParaRPr lang="en-US" altLang="ja-JP" sz="1500" dirty="0"/>
          </a:p>
          <a:p>
            <a:pPr marL="0" indent="0">
              <a:lnSpc>
                <a:spcPts val="1600"/>
              </a:lnSpc>
              <a:buFont typeface="Arial" panose="020B0604020202020204" pitchFamily="34" charset="0"/>
              <a:buNone/>
            </a:pPr>
            <a:r>
              <a:rPr lang="en-US" altLang="ja-JP" sz="1500" b="1" dirty="0"/>
              <a:t>PM </a:t>
            </a:r>
          </a:p>
          <a:p>
            <a:pPr>
              <a:lnSpc>
                <a:spcPts val="1500"/>
              </a:lnSpc>
            </a:pPr>
            <a:r>
              <a:rPr lang="en-US" altLang="ja-JP" sz="1500" dirty="0">
                <a:hlinkClick r:id="rId6"/>
              </a:rPr>
              <a:t>Sapporo TV Tower</a:t>
            </a:r>
            <a:endParaRPr lang="en-US" altLang="ja-JP" sz="1500" dirty="0"/>
          </a:p>
          <a:p>
            <a:pPr>
              <a:lnSpc>
                <a:spcPts val="1500"/>
              </a:lnSpc>
            </a:pPr>
            <a:r>
              <a:rPr lang="en-US" altLang="ja-JP" sz="1500" dirty="0">
                <a:hlinkClick r:id="rId7"/>
              </a:rPr>
              <a:t>Odori Park</a:t>
            </a:r>
            <a:endParaRPr lang="en-US" altLang="ja-JP" sz="1500" dirty="0"/>
          </a:p>
          <a:p>
            <a:pPr>
              <a:lnSpc>
                <a:spcPts val="1500"/>
              </a:lnSpc>
            </a:pPr>
            <a:r>
              <a:rPr lang="en-US" altLang="ja-JP" sz="1500" dirty="0">
                <a:hlinkClick r:id="rId8"/>
              </a:rPr>
              <a:t>Tanuki-koji Shopping Arcade</a:t>
            </a:r>
            <a:endParaRPr lang="en-US" altLang="ja-JP" sz="1500" dirty="0"/>
          </a:p>
          <a:p>
            <a:pPr marL="0" indent="0">
              <a:buFont typeface="Arial" panose="020B0604020202020204" pitchFamily="34" charset="0"/>
              <a:buNone/>
            </a:pPr>
            <a:endParaRPr lang="ja-JP" altLang="en-US" sz="1600" dirty="0"/>
          </a:p>
        </p:txBody>
      </p:sp>
      <p:pic>
        <p:nvPicPr>
          <p:cNvPr id="6" name="図 5" descr="屋外, 建物, 家, 草 が含まれている画像&#10;&#10;自動的に生成された説明">
            <a:extLst>
              <a:ext uri="{FF2B5EF4-FFF2-40B4-BE49-F238E27FC236}">
                <a16:creationId xmlns:a16="http://schemas.microsoft.com/office/drawing/2014/main" id="{331F8170-D5C3-2FFB-737F-FADE66720AE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0751" y="4155713"/>
            <a:ext cx="3603048" cy="2702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8011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1013</TotalTime>
  <Words>325</Words>
  <Application>Microsoft Office PowerPoint</Application>
  <PresentationFormat>ワイド画面</PresentationFormat>
  <Paragraphs>64</Paragraphs>
  <Slides>7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7</vt:i4>
      </vt:variant>
    </vt:vector>
  </HeadingPairs>
  <TitlesOfParts>
    <vt:vector size="11" baseType="lpstr">
      <vt:lpstr>游ゴシック</vt:lpstr>
      <vt:lpstr>游ゴシック Light</vt:lpstr>
      <vt:lpstr>Arial</vt:lpstr>
      <vt:lpstr>Office テーマ</vt:lpstr>
      <vt:lpstr>Plan 17　 HKD – CTS 6 days ‘Sakura’in Southern Hokkaido</vt:lpstr>
      <vt:lpstr>PowerPoint プレゼンテーション</vt:lpstr>
      <vt:lpstr>Plan 17 HKD – Hakodate – Matsumae – Goryokaku – Onuma – Shikabe – Mori –  Lake Toya – Noboribetsu  – Otaru – Sapporo – CTS</vt:lpstr>
      <vt:lpstr>PowerPoint プレゼンテーション</vt:lpstr>
      <vt:lpstr>Plan 17 HKD – Hakodate – Matsumae – Goryokaku – Onuma – Shikabe – Mori –  Lake Toya – Noboribetsu  – Otaru – Sapporo – CTS</vt:lpstr>
      <vt:lpstr>PowerPoint プレゼンテーション</vt:lpstr>
      <vt:lpstr>Plan 17 HKD – Hakodate – Matsumae – Goryokaku – Onuma – Shikabe – Mori –  Lake Toya – Noboribetsu  – Otaru – Sapporo – CTS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Plan 1　 KIX – NRT 7 days</dc:title>
  <dc:creator>小鹿 秀揮</dc:creator>
  <cp:lastModifiedBy>TRAVELKIDS3</cp:lastModifiedBy>
  <cp:revision>47</cp:revision>
  <cp:lastPrinted>2022-10-20T00:01:42Z</cp:lastPrinted>
  <dcterms:created xsi:type="dcterms:W3CDTF">2022-10-19T06:09:01Z</dcterms:created>
  <dcterms:modified xsi:type="dcterms:W3CDTF">2022-11-14T10:30:13Z</dcterms:modified>
</cp:coreProperties>
</file>